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8" r:id="rId2"/>
    <p:sldId id="329" r:id="rId3"/>
    <p:sldId id="330" r:id="rId4"/>
    <p:sldId id="331" r:id="rId5"/>
    <p:sldId id="318" r:id="rId6"/>
    <p:sldId id="335" r:id="rId7"/>
    <p:sldId id="336" r:id="rId8"/>
    <p:sldId id="319" r:id="rId9"/>
    <p:sldId id="337" r:id="rId10"/>
    <p:sldId id="341" r:id="rId11"/>
    <p:sldId id="342" r:id="rId12"/>
    <p:sldId id="320" r:id="rId13"/>
    <p:sldId id="321" r:id="rId14"/>
    <p:sldId id="338" r:id="rId15"/>
    <p:sldId id="322" r:id="rId16"/>
    <p:sldId id="323" r:id="rId17"/>
    <p:sldId id="324" r:id="rId18"/>
    <p:sldId id="339" r:id="rId19"/>
    <p:sldId id="340" r:id="rId20"/>
    <p:sldId id="308" r:id="rId21"/>
    <p:sldId id="309" r:id="rId22"/>
    <p:sldId id="310" r:id="rId23"/>
    <p:sldId id="313" r:id="rId24"/>
    <p:sldId id="314" r:id="rId25"/>
    <p:sldId id="316" r:id="rId26"/>
    <p:sldId id="332" r:id="rId27"/>
    <p:sldId id="333" r:id="rId28"/>
    <p:sldId id="33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216"/>
    <a:srgbClr val="663300"/>
    <a:srgbClr val="A4FB6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0" autoAdjust="0"/>
    <p:restoredTop sz="94676" autoAdjust="0"/>
  </p:normalViewPr>
  <p:slideViewPr>
    <p:cSldViewPr>
      <p:cViewPr varScale="1">
        <p:scale>
          <a:sx n="93" d="100"/>
          <a:sy n="93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3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5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6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7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7.2512647554807588E-2"/>
          <c:y val="2.1355617455896241E-2"/>
          <c:w val="0.90078969225185235"/>
          <c:h val="0.82647419072615858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Пшеница</c:v>
                </c:pt>
              </c:strCache>
            </c:strRef>
          </c:tx>
          <c:spPr>
            <a:solidFill>
              <a:srgbClr val="117922"/>
            </a:solidFill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23022</c:v>
                </c:pt>
                <c:pt idx="1">
                  <c:v>23204</c:v>
                </c:pt>
                <c:pt idx="2">
                  <c:v>23766</c:v>
                </c:pt>
                <c:pt idx="3">
                  <c:v>25662</c:v>
                </c:pt>
                <c:pt idx="4">
                  <c:v>22186</c:v>
                </c:pt>
                <c:pt idx="5">
                  <c:v>24029</c:v>
                </c:pt>
                <c:pt idx="6">
                  <c:v>25399</c:v>
                </c:pt>
                <c:pt idx="7">
                  <c:v>23640</c:v>
                </c:pt>
                <c:pt idx="8">
                  <c:v>24403</c:v>
                </c:pt>
                <c:pt idx="9">
                  <c:v>26633</c:v>
                </c:pt>
                <c:pt idx="10">
                  <c:v>28698</c:v>
                </c:pt>
                <c:pt idx="11">
                  <c:v>26613</c:v>
                </c:pt>
                <c:pt idx="12">
                  <c:v>26210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Ячмень</c:v>
                </c:pt>
              </c:strCache>
            </c:strRef>
          </c:tx>
          <c:spPr>
            <a:solidFill>
              <a:srgbClr val="A5F668"/>
            </a:solidFill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9855</c:v>
                </c:pt>
                <c:pt idx="1">
                  <c:v>9177</c:v>
                </c:pt>
                <c:pt idx="2">
                  <c:v>10126</c:v>
                </c:pt>
                <c:pt idx="3">
                  <c:v>10279</c:v>
                </c:pt>
                <c:pt idx="4">
                  <c:v>10165</c:v>
                </c:pt>
                <c:pt idx="5">
                  <c:v>9980</c:v>
                </c:pt>
                <c:pt idx="6">
                  <c:v>9137</c:v>
                </c:pt>
                <c:pt idx="7">
                  <c:v>9990</c:v>
                </c:pt>
                <c:pt idx="8">
                  <c:v>9676</c:v>
                </c:pt>
                <c:pt idx="9">
                  <c:v>9621</c:v>
                </c:pt>
                <c:pt idx="10">
                  <c:v>9035</c:v>
                </c:pt>
                <c:pt idx="11">
                  <c:v>7214</c:v>
                </c:pt>
                <c:pt idx="12">
                  <c:v>8315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Рожь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3394</c:v>
                </c:pt>
                <c:pt idx="1">
                  <c:v>3539</c:v>
                </c:pt>
                <c:pt idx="2">
                  <c:v>3634</c:v>
                </c:pt>
                <c:pt idx="3">
                  <c:v>3804</c:v>
                </c:pt>
                <c:pt idx="4">
                  <c:v>2340</c:v>
                </c:pt>
                <c:pt idx="5">
                  <c:v>1888</c:v>
                </c:pt>
                <c:pt idx="6">
                  <c:v>2338</c:v>
                </c:pt>
                <c:pt idx="7">
                  <c:v>1785</c:v>
                </c:pt>
                <c:pt idx="8">
                  <c:v>2098</c:v>
                </c:pt>
                <c:pt idx="9">
                  <c:v>2162</c:v>
                </c:pt>
                <c:pt idx="10">
                  <c:v>2142</c:v>
                </c:pt>
                <c:pt idx="11">
                  <c:v>1757</c:v>
                </c:pt>
                <c:pt idx="12">
                  <c:v>1748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Кукуруза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704</c:v>
                </c:pt>
                <c:pt idx="1">
                  <c:v>813</c:v>
                </c:pt>
                <c:pt idx="2">
                  <c:v>684</c:v>
                </c:pt>
                <c:pt idx="3">
                  <c:v>625</c:v>
                </c:pt>
                <c:pt idx="4">
                  <c:v>730</c:v>
                </c:pt>
                <c:pt idx="5">
                  <c:v>918</c:v>
                </c:pt>
                <c:pt idx="6">
                  <c:v>868</c:v>
                </c:pt>
                <c:pt idx="7" formatCode="#,##0">
                  <c:v>1080</c:v>
                </c:pt>
                <c:pt idx="8" formatCode="#,##0">
                  <c:v>1564</c:v>
                </c:pt>
                <c:pt idx="9" formatCode="#,##0">
                  <c:v>1812</c:v>
                </c:pt>
                <c:pt idx="10" formatCode="#,##0">
                  <c:v>1365</c:v>
                </c:pt>
                <c:pt idx="11" formatCode="#,##0">
                  <c:v>1416</c:v>
                </c:pt>
                <c:pt idx="12" formatCode="#,##0">
                  <c:v>1945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Овес</c:v>
                </c:pt>
              </c:strCache>
            </c:strRef>
          </c:tx>
          <c:spPr>
            <a:solidFill>
              <a:srgbClr val="FFFF99"/>
            </a:solidFill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5336</c:v>
                </c:pt>
                <c:pt idx="1">
                  <c:v>4518</c:v>
                </c:pt>
                <c:pt idx="2">
                  <c:v>4869</c:v>
                </c:pt>
                <c:pt idx="3">
                  <c:v>4269</c:v>
                </c:pt>
                <c:pt idx="4">
                  <c:v>3735</c:v>
                </c:pt>
                <c:pt idx="5">
                  <c:v>3569</c:v>
                </c:pt>
                <c:pt idx="6">
                  <c:v>3340</c:v>
                </c:pt>
                <c:pt idx="7">
                  <c:v>3599</c:v>
                </c:pt>
                <c:pt idx="8">
                  <c:v>3564</c:v>
                </c:pt>
                <c:pt idx="9">
                  <c:v>3561</c:v>
                </c:pt>
                <c:pt idx="10">
                  <c:v>3374</c:v>
                </c:pt>
                <c:pt idx="11">
                  <c:v>2895</c:v>
                </c:pt>
                <c:pt idx="12">
                  <c:v>3235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Sheet1!$G$2:$G$14</c:f>
              <c:numCache>
                <c:formatCode>#,##0</c:formatCode>
                <c:ptCount val="13"/>
                <c:pt idx="0">
                  <c:v>4194</c:v>
                </c:pt>
                <c:pt idx="1">
                  <c:v>4262</c:v>
                </c:pt>
                <c:pt idx="2">
                  <c:v>4038</c:v>
                </c:pt>
                <c:pt idx="3">
                  <c:v>2780</c:v>
                </c:pt>
                <c:pt idx="4">
                  <c:v>2996</c:v>
                </c:pt>
                <c:pt idx="5">
                  <c:v>3325</c:v>
                </c:pt>
                <c:pt idx="6">
                  <c:v>2676</c:v>
                </c:pt>
                <c:pt idx="7">
                  <c:v>3214</c:v>
                </c:pt>
                <c:pt idx="8">
                  <c:v>3078</c:v>
                </c:pt>
                <c:pt idx="9">
                  <c:v>2954</c:v>
                </c:pt>
                <c:pt idx="10">
                  <c:v>2907</c:v>
                </c:pt>
                <c:pt idx="11">
                  <c:v>3299</c:v>
                </c:pt>
                <c:pt idx="12">
                  <c:v>3709</c:v>
                </c:pt>
              </c:numCache>
            </c:numRef>
          </c:val>
        </c:ser>
        <c:axId val="64148608"/>
        <c:axId val="64150144"/>
      </c:areaChart>
      <c:catAx>
        <c:axId val="64148608"/>
        <c:scaling>
          <c:orientation val="minMax"/>
        </c:scaling>
        <c:axPos val="b"/>
        <c:majorGridlines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150144"/>
        <c:crossesAt val="0"/>
        <c:lblAlgn val="ctr"/>
        <c:lblOffset val="100"/>
        <c:tickLblSkip val="1"/>
        <c:tickMarkSkip val="1"/>
      </c:catAx>
      <c:valAx>
        <c:axId val="64150144"/>
        <c:scaling>
          <c:orientation val="minMax"/>
          <c:max val="500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148608"/>
        <c:crosses val="autoZero"/>
        <c:crossBetween val="midCat"/>
        <c:majorUnit val="5000"/>
        <c:minorUnit val="18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0286677908937612"/>
          <c:y val="0.93975762287985665"/>
          <c:w val="0.81112984822934264"/>
          <c:h val="6.0242377120144193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1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Динамика поголовья свиней в России, тыс. голов</a:t>
            </a:r>
          </a:p>
        </c:rich>
      </c:tx>
      <c:layout>
        <c:manualLayout>
          <c:xMode val="edge"/>
          <c:yMode val="edge"/>
          <c:x val="0.17610007270147371"/>
          <c:y val="0"/>
        </c:manualLayout>
      </c:layout>
    </c:title>
    <c:plotArea>
      <c:layout>
        <c:manualLayout>
          <c:layoutTarget val="inner"/>
          <c:xMode val="edge"/>
          <c:yMode val="edge"/>
          <c:x val="6.5349464094632784E-2"/>
          <c:y val="5.3653670515685863E-2"/>
          <c:w val="0.95813204508856686"/>
          <c:h val="0.816863963167151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8482.7199999999975</c:v>
                </c:pt>
                <c:pt idx="1">
                  <c:v>8528.8599999999988</c:v>
                </c:pt>
                <c:pt idx="2">
                  <c:v>8562.48</c:v>
                </c:pt>
                <c:pt idx="3">
                  <c:v>8584.3799999999956</c:v>
                </c:pt>
                <c:pt idx="4">
                  <c:v>8640.9599999999955</c:v>
                </c:pt>
                <c:pt idx="5">
                  <c:v>8754.2800000000007</c:v>
                </c:pt>
                <c:pt idx="6">
                  <c:v>8877.6400000000012</c:v>
                </c:pt>
                <c:pt idx="7">
                  <c:v>9015.3499999999985</c:v>
                </c:pt>
                <c:pt idx="8">
                  <c:v>9179.5300000000007</c:v>
                </c:pt>
                <c:pt idx="9">
                  <c:v>9189.2099999999973</c:v>
                </c:pt>
                <c:pt idx="10">
                  <c:v>9223.6200000000008</c:v>
                </c:pt>
                <c:pt idx="11">
                  <c:v>9063.6200000000008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marker>
            <c:symbol val="square"/>
            <c:size val="6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9235.9599999999955</c:v>
                </c:pt>
                <c:pt idx="1">
                  <c:v>9339.4069999999956</c:v>
                </c:pt>
                <c:pt idx="2">
                  <c:v>9533.7099999999973</c:v>
                </c:pt>
                <c:pt idx="3">
                  <c:v>9668.3799999999956</c:v>
                </c:pt>
                <c:pt idx="4">
                  <c:v>9796.9599999999955</c:v>
                </c:pt>
                <c:pt idx="5">
                  <c:v>10017.140000000001</c:v>
                </c:pt>
                <c:pt idx="6">
                  <c:v>10158.94</c:v>
                </c:pt>
                <c:pt idx="7">
                  <c:v>10381.61</c:v>
                </c:pt>
                <c:pt idx="8">
                  <c:v>10560.140000000001</c:v>
                </c:pt>
                <c:pt idx="9">
                  <c:v>10621.09</c:v>
                </c:pt>
                <c:pt idx="10">
                  <c:v>10620.8</c:v>
                </c:pt>
                <c:pt idx="11">
                  <c:v>10423.549999999997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10616.130000000001</c:v>
                </c:pt>
                <c:pt idx="1">
                  <c:v>10700.409</c:v>
                </c:pt>
                <c:pt idx="2">
                  <c:v>10676.5</c:v>
                </c:pt>
                <c:pt idx="3">
                  <c:v>10672.6</c:v>
                </c:pt>
                <c:pt idx="4">
                  <c:v>10745</c:v>
                </c:pt>
                <c:pt idx="5">
                  <c:v>10811</c:v>
                </c:pt>
                <c:pt idx="6">
                  <c:v>10960</c:v>
                </c:pt>
                <c:pt idx="7">
                  <c:v>10992</c:v>
                </c:pt>
                <c:pt idx="8">
                  <c:v>11021.4</c:v>
                </c:pt>
                <c:pt idx="9">
                  <c:v>11049</c:v>
                </c:pt>
                <c:pt idx="10">
                  <c:v>10898</c:v>
                </c:pt>
                <c:pt idx="11">
                  <c:v>10641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circle"/>
            <c:size val="7"/>
            <c:spPr>
              <a:solidFill>
                <a:schemeClr val="bg1">
                  <a:lumMod val="50000"/>
                </a:schemeClr>
              </a:solidFill>
            </c:spPr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10791.5</c:v>
                </c:pt>
                <c:pt idx="1">
                  <c:v>10877.6</c:v>
                </c:pt>
                <c:pt idx="2">
                  <c:v>11042.3</c:v>
                </c:pt>
                <c:pt idx="3">
                  <c:v>11036.5</c:v>
                </c:pt>
              </c:numCache>
            </c:numRef>
          </c:val>
        </c:ser>
        <c:marker val="1"/>
        <c:axId val="155919872"/>
        <c:axId val="155921792"/>
      </c:lineChart>
      <c:catAx>
        <c:axId val="155919872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55921792"/>
        <c:crossesAt val="0"/>
        <c:lblAlgn val="ctr"/>
        <c:lblOffset val="100"/>
        <c:tickLblSkip val="1"/>
        <c:tickMarkSkip val="1"/>
      </c:catAx>
      <c:valAx>
        <c:axId val="155921792"/>
        <c:scaling>
          <c:orientation val="minMax"/>
          <c:min val="80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55919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755233494364002"/>
          <c:y val="0.94385964912280762"/>
          <c:w val="0.794927612807798"/>
          <c:h val="5.9649331624244684E-2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Динамика поголовья </a:t>
            </a:r>
            <a:r>
              <a:rPr lang="ru-RU" sz="1800" dirty="0" smtClean="0"/>
              <a:t>птицы </a:t>
            </a:r>
            <a:r>
              <a:rPr lang="ru-RU" sz="1800" dirty="0"/>
              <a:t>в России, </a:t>
            </a:r>
            <a:r>
              <a:rPr lang="ru-RU" sz="1800" dirty="0" smtClean="0"/>
              <a:t>млн. </a:t>
            </a:r>
            <a:r>
              <a:rPr lang="ru-RU" sz="1800" dirty="0"/>
              <a:t>голов</a:t>
            </a:r>
          </a:p>
        </c:rich>
      </c:tx>
      <c:layout>
        <c:manualLayout>
          <c:xMode val="edge"/>
          <c:yMode val="edge"/>
          <c:x val="0.17610007270147371"/>
          <c:y val="0"/>
        </c:manualLayout>
      </c:layout>
    </c:title>
    <c:plotArea>
      <c:layout>
        <c:manualLayout>
          <c:layoutTarget val="inner"/>
          <c:xMode val="edge"/>
          <c:yMode val="edge"/>
          <c:x val="4.5995133094373516E-2"/>
          <c:y val="1.4714995592120356E-2"/>
          <c:w val="0.95813204508856686"/>
          <c:h val="0.816863963167151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Sheet1!$B$2:$B$13</c:f>
              <c:numCache>
                <c:formatCode>#,##0.00</c:formatCode>
                <c:ptCount val="12"/>
                <c:pt idx="0">
                  <c:v>277.05430000000001</c:v>
                </c:pt>
                <c:pt idx="1">
                  <c:v>278.02299999999997</c:v>
                </c:pt>
                <c:pt idx="2">
                  <c:v>283.20729999999992</c:v>
                </c:pt>
                <c:pt idx="3">
                  <c:v>281.66090000000008</c:v>
                </c:pt>
                <c:pt idx="4">
                  <c:v>280.10449999999997</c:v>
                </c:pt>
                <c:pt idx="5">
                  <c:v>280.29839999999996</c:v>
                </c:pt>
                <c:pt idx="6">
                  <c:v>284.2946</c:v>
                </c:pt>
                <c:pt idx="7">
                  <c:v>286.83889999999997</c:v>
                </c:pt>
                <c:pt idx="8">
                  <c:v>288.71349999999995</c:v>
                </c:pt>
                <c:pt idx="9">
                  <c:v>291.70299999999992</c:v>
                </c:pt>
                <c:pt idx="10">
                  <c:v>294.60469999999998</c:v>
                </c:pt>
                <c:pt idx="11">
                  <c:v>296.39189999999996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marker>
            <c:symbol val="square"/>
            <c:size val="6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Sheet1!$C$2:$C$13</c:f>
              <c:numCache>
                <c:formatCode>#,##0.00</c:formatCode>
                <c:ptCount val="12"/>
                <c:pt idx="0">
                  <c:v>301.13440000000008</c:v>
                </c:pt>
                <c:pt idx="1">
                  <c:v>306.18646000000001</c:v>
                </c:pt>
                <c:pt idx="2">
                  <c:v>310.12609999999995</c:v>
                </c:pt>
                <c:pt idx="3">
                  <c:v>307.27386000000001</c:v>
                </c:pt>
                <c:pt idx="4">
                  <c:v>305.50450000000001</c:v>
                </c:pt>
                <c:pt idx="5">
                  <c:v>304.84769999999997</c:v>
                </c:pt>
                <c:pt idx="6">
                  <c:v>311.92089999999996</c:v>
                </c:pt>
                <c:pt idx="7">
                  <c:v>317.92644999999993</c:v>
                </c:pt>
                <c:pt idx="8">
                  <c:v>326.88495</c:v>
                </c:pt>
                <c:pt idx="9">
                  <c:v>332.82530999999994</c:v>
                </c:pt>
                <c:pt idx="10">
                  <c:v>329.22289999999992</c:v>
                </c:pt>
                <c:pt idx="11">
                  <c:v>330.37900000000002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Sheet1!$D$2:$D$13</c:f>
              <c:numCache>
                <c:formatCode>#,##0.00</c:formatCode>
                <c:ptCount val="12"/>
                <c:pt idx="0">
                  <c:v>333.40209999999996</c:v>
                </c:pt>
                <c:pt idx="1">
                  <c:v>337.6037</c:v>
                </c:pt>
                <c:pt idx="2">
                  <c:v>339.80790000000002</c:v>
                </c:pt>
                <c:pt idx="3">
                  <c:v>333.68709999999999</c:v>
                </c:pt>
                <c:pt idx="4">
                  <c:v>329.18</c:v>
                </c:pt>
                <c:pt idx="5">
                  <c:v>336.77</c:v>
                </c:pt>
                <c:pt idx="6">
                  <c:v>339.95260000000002</c:v>
                </c:pt>
                <c:pt idx="7">
                  <c:v>339.78849999999994</c:v>
                </c:pt>
                <c:pt idx="8">
                  <c:v>344.48075199999994</c:v>
                </c:pt>
                <c:pt idx="9">
                  <c:v>351.28</c:v>
                </c:pt>
                <c:pt idx="10">
                  <c:v>351.83</c:v>
                </c:pt>
                <c:pt idx="11">
                  <c:v>347.69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circle"/>
            <c:size val="7"/>
            <c:spPr>
              <a:solidFill>
                <a:schemeClr val="bg1">
                  <a:lumMod val="50000"/>
                </a:schemeClr>
              </a:solidFill>
            </c:spPr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Sheet1!$E$2:$E$13</c:f>
              <c:numCache>
                <c:formatCode>#,##0.00</c:formatCode>
                <c:ptCount val="12"/>
                <c:pt idx="0">
                  <c:v>349.91389999999996</c:v>
                </c:pt>
                <c:pt idx="1">
                  <c:v>349.68119999999993</c:v>
                </c:pt>
                <c:pt idx="2">
                  <c:v>352.40189999999996</c:v>
                </c:pt>
                <c:pt idx="3">
                  <c:v>355.63159999999993</c:v>
                </c:pt>
              </c:numCache>
            </c:numRef>
          </c:val>
        </c:ser>
        <c:marker val="1"/>
        <c:axId val="156264320"/>
        <c:axId val="156278784"/>
      </c:lineChart>
      <c:catAx>
        <c:axId val="156264320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56278784"/>
        <c:crossesAt val="0"/>
        <c:lblAlgn val="ctr"/>
        <c:lblOffset val="100"/>
        <c:tickLblSkip val="1"/>
        <c:tickMarkSkip val="1"/>
      </c:catAx>
      <c:valAx>
        <c:axId val="156278784"/>
        <c:scaling>
          <c:orientation val="minMax"/>
          <c:min val="27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 sz="1050" b="1"/>
            </a:pPr>
            <a:endParaRPr lang="ru-RU"/>
          </a:p>
        </c:txPr>
        <c:crossAx val="156264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755233494364002"/>
          <c:y val="0.94385964912280762"/>
          <c:w val="0.79492761280779822"/>
          <c:h val="5.9649331624244684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 algn="ctr">
              <a:defRPr sz="1400"/>
            </a:pPr>
            <a:r>
              <a:rPr lang="ru-RU" sz="1400"/>
              <a:t>Динамика цен продовольственной пшеницы в России (Европ. часть) /</a:t>
            </a:r>
          </a:p>
          <a:p>
            <a:pPr algn="ctr">
              <a:defRPr sz="1400"/>
            </a:pPr>
            <a:r>
              <a:rPr lang="en-US" sz="1400"/>
              <a:t>Dynamics</a:t>
            </a:r>
            <a:r>
              <a:rPr lang="en-US" sz="1400" baseline="0"/>
              <a:t> of prices for milling wheat in Russia</a:t>
            </a:r>
            <a:r>
              <a:rPr lang="ru-RU" sz="1400" baseline="0"/>
              <a:t> </a:t>
            </a:r>
            <a:r>
              <a:rPr lang="ru-RU" sz="1400"/>
              <a:t>(</a:t>
            </a:r>
            <a:r>
              <a:rPr lang="en-US" sz="1400"/>
              <a:t>European</a:t>
            </a:r>
            <a:r>
              <a:rPr lang="en-US" sz="1400" baseline="0"/>
              <a:t> part</a:t>
            </a:r>
            <a:r>
              <a:rPr lang="ru-RU" sz="1400"/>
              <a:t>), </a:t>
            </a:r>
            <a:r>
              <a:rPr lang="en-US" sz="1400"/>
              <a:t>rub</a:t>
            </a:r>
            <a:r>
              <a:rPr lang="ru-RU" sz="1400"/>
              <a:t>./</a:t>
            </a:r>
            <a:r>
              <a:rPr lang="en-US" sz="1400"/>
              <a:t>t</a:t>
            </a:r>
            <a:r>
              <a:rPr lang="ru-RU" sz="1400"/>
              <a:t> </a:t>
            </a:r>
            <a:r>
              <a:rPr lang="en-US" sz="1400" b="1" i="0" u="none" strike="noStrike" baseline="0"/>
              <a:t>and</a:t>
            </a:r>
            <a:r>
              <a:rPr lang="ru-RU" sz="1400" b="1" i="0" u="none" strike="noStrike" baseline="0"/>
              <a:t> $/</a:t>
            </a:r>
            <a:r>
              <a:rPr lang="en-US" sz="1400" b="1" i="0" u="none" strike="noStrike" baseline="0"/>
              <a:t>t </a:t>
            </a:r>
            <a:r>
              <a:rPr lang="en-US" sz="1400"/>
              <a:t>EXW </a:t>
            </a:r>
          </a:p>
        </c:rich>
      </c:tx>
      <c:layout>
        <c:manualLayout>
          <c:xMode val="edge"/>
          <c:yMode val="edge"/>
          <c:x val="0.11671094063317849"/>
          <c:y val="0"/>
        </c:manualLayout>
      </c:layout>
    </c:title>
    <c:plotArea>
      <c:layout>
        <c:manualLayout>
          <c:layoutTarget val="inner"/>
          <c:xMode val="edge"/>
          <c:yMode val="edge"/>
          <c:x val="9.197342767857497E-2"/>
          <c:y val="0.10363592772057667"/>
          <c:w val="0.88172043010754464"/>
          <c:h val="0.72935821724210181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пш. 3 кл./Mwheat 3 gr., rub.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numRef>
              <c:f>Sheet1!$A$2:$A$131</c:f>
              <c:numCache>
                <c:formatCode>dd/mm/yyyy</c:formatCode>
                <c:ptCount val="130"/>
                <c:pt idx="0">
                  <c:v>39745</c:v>
                </c:pt>
                <c:pt idx="1">
                  <c:v>39752</c:v>
                </c:pt>
                <c:pt idx="2">
                  <c:v>39759</c:v>
                </c:pt>
                <c:pt idx="3">
                  <c:v>39766</c:v>
                </c:pt>
                <c:pt idx="4">
                  <c:v>39773</c:v>
                </c:pt>
                <c:pt idx="5">
                  <c:v>39780</c:v>
                </c:pt>
                <c:pt idx="6">
                  <c:v>39787</c:v>
                </c:pt>
                <c:pt idx="7">
                  <c:v>39794</c:v>
                </c:pt>
                <c:pt idx="8">
                  <c:v>39801</c:v>
                </c:pt>
                <c:pt idx="9">
                  <c:v>39808</c:v>
                </c:pt>
                <c:pt idx="10">
                  <c:v>39829</c:v>
                </c:pt>
                <c:pt idx="11">
                  <c:v>39836</c:v>
                </c:pt>
                <c:pt idx="12">
                  <c:v>39843</c:v>
                </c:pt>
                <c:pt idx="13">
                  <c:v>39850</c:v>
                </c:pt>
                <c:pt idx="14">
                  <c:v>39857</c:v>
                </c:pt>
                <c:pt idx="15">
                  <c:v>39864</c:v>
                </c:pt>
                <c:pt idx="16">
                  <c:v>39871</c:v>
                </c:pt>
                <c:pt idx="17">
                  <c:v>39878</c:v>
                </c:pt>
                <c:pt idx="18">
                  <c:v>39885</c:v>
                </c:pt>
                <c:pt idx="19">
                  <c:v>39892</c:v>
                </c:pt>
                <c:pt idx="20">
                  <c:v>39899</c:v>
                </c:pt>
                <c:pt idx="21">
                  <c:v>39906</c:v>
                </c:pt>
                <c:pt idx="22">
                  <c:v>39913</c:v>
                </c:pt>
                <c:pt idx="23">
                  <c:v>39920</c:v>
                </c:pt>
                <c:pt idx="24">
                  <c:v>39927</c:v>
                </c:pt>
                <c:pt idx="25">
                  <c:v>39933</c:v>
                </c:pt>
                <c:pt idx="26">
                  <c:v>39941</c:v>
                </c:pt>
                <c:pt idx="27">
                  <c:v>39948</c:v>
                </c:pt>
                <c:pt idx="28">
                  <c:v>39955</c:v>
                </c:pt>
                <c:pt idx="29">
                  <c:v>39962</c:v>
                </c:pt>
                <c:pt idx="30">
                  <c:v>39969</c:v>
                </c:pt>
                <c:pt idx="31">
                  <c:v>39975</c:v>
                </c:pt>
                <c:pt idx="32">
                  <c:v>39983</c:v>
                </c:pt>
                <c:pt idx="33">
                  <c:v>39990</c:v>
                </c:pt>
                <c:pt idx="34">
                  <c:v>39997</c:v>
                </c:pt>
                <c:pt idx="35">
                  <c:v>40004</c:v>
                </c:pt>
                <c:pt idx="36">
                  <c:v>40011</c:v>
                </c:pt>
                <c:pt idx="37">
                  <c:v>40018</c:v>
                </c:pt>
                <c:pt idx="38">
                  <c:v>40025</c:v>
                </c:pt>
                <c:pt idx="39">
                  <c:v>40032</c:v>
                </c:pt>
                <c:pt idx="40">
                  <c:v>40039</c:v>
                </c:pt>
                <c:pt idx="41">
                  <c:v>40046</c:v>
                </c:pt>
                <c:pt idx="42">
                  <c:v>40053</c:v>
                </c:pt>
                <c:pt idx="43">
                  <c:v>40060</c:v>
                </c:pt>
                <c:pt idx="44">
                  <c:v>40067</c:v>
                </c:pt>
                <c:pt idx="45">
                  <c:v>40074</c:v>
                </c:pt>
                <c:pt idx="46">
                  <c:v>40085</c:v>
                </c:pt>
                <c:pt idx="47">
                  <c:v>40088</c:v>
                </c:pt>
                <c:pt idx="48">
                  <c:v>40095</c:v>
                </c:pt>
                <c:pt idx="49">
                  <c:v>40102</c:v>
                </c:pt>
                <c:pt idx="50">
                  <c:v>40109</c:v>
                </c:pt>
                <c:pt idx="51">
                  <c:v>40116</c:v>
                </c:pt>
                <c:pt idx="52">
                  <c:v>40123</c:v>
                </c:pt>
                <c:pt idx="53">
                  <c:v>40130</c:v>
                </c:pt>
                <c:pt idx="54">
                  <c:v>40137</c:v>
                </c:pt>
                <c:pt idx="55">
                  <c:v>40144</c:v>
                </c:pt>
                <c:pt idx="56">
                  <c:v>40151</c:v>
                </c:pt>
                <c:pt idx="57">
                  <c:v>40158</c:v>
                </c:pt>
                <c:pt idx="58">
                  <c:v>40165</c:v>
                </c:pt>
                <c:pt idx="59">
                  <c:v>40172</c:v>
                </c:pt>
                <c:pt idx="60">
                  <c:v>40186</c:v>
                </c:pt>
                <c:pt idx="61">
                  <c:v>40193</c:v>
                </c:pt>
                <c:pt idx="62">
                  <c:v>40200</c:v>
                </c:pt>
                <c:pt idx="63">
                  <c:v>40207</c:v>
                </c:pt>
                <c:pt idx="64">
                  <c:v>40214</c:v>
                </c:pt>
                <c:pt idx="65">
                  <c:v>40221</c:v>
                </c:pt>
                <c:pt idx="66">
                  <c:v>40228</c:v>
                </c:pt>
                <c:pt idx="67">
                  <c:v>40236</c:v>
                </c:pt>
                <c:pt idx="68">
                  <c:v>40242</c:v>
                </c:pt>
                <c:pt idx="69">
                  <c:v>40249</c:v>
                </c:pt>
                <c:pt idx="70">
                  <c:v>40256</c:v>
                </c:pt>
                <c:pt idx="71">
                  <c:v>40263</c:v>
                </c:pt>
                <c:pt idx="72">
                  <c:v>40270</c:v>
                </c:pt>
                <c:pt idx="73">
                  <c:v>40277</c:v>
                </c:pt>
                <c:pt idx="74">
                  <c:v>40284</c:v>
                </c:pt>
                <c:pt idx="75">
                  <c:v>40291</c:v>
                </c:pt>
                <c:pt idx="76">
                  <c:v>40298</c:v>
                </c:pt>
                <c:pt idx="77">
                  <c:v>40305</c:v>
                </c:pt>
                <c:pt idx="78">
                  <c:v>40312</c:v>
                </c:pt>
                <c:pt idx="79">
                  <c:v>40319</c:v>
                </c:pt>
                <c:pt idx="80">
                  <c:v>40326</c:v>
                </c:pt>
                <c:pt idx="81">
                  <c:v>40333</c:v>
                </c:pt>
                <c:pt idx="82">
                  <c:v>40340</c:v>
                </c:pt>
                <c:pt idx="83">
                  <c:v>40347</c:v>
                </c:pt>
                <c:pt idx="84">
                  <c:v>40354</c:v>
                </c:pt>
                <c:pt idx="85">
                  <c:v>40361</c:v>
                </c:pt>
                <c:pt idx="86">
                  <c:v>40368</c:v>
                </c:pt>
                <c:pt idx="87">
                  <c:v>40375</c:v>
                </c:pt>
                <c:pt idx="88">
                  <c:v>40382</c:v>
                </c:pt>
                <c:pt idx="89">
                  <c:v>40389</c:v>
                </c:pt>
                <c:pt idx="90">
                  <c:v>40396</c:v>
                </c:pt>
                <c:pt idx="91">
                  <c:v>40403</c:v>
                </c:pt>
                <c:pt idx="92">
                  <c:v>40410</c:v>
                </c:pt>
                <c:pt idx="93">
                  <c:v>40417</c:v>
                </c:pt>
                <c:pt idx="94">
                  <c:v>40424</c:v>
                </c:pt>
                <c:pt idx="95">
                  <c:v>40431</c:v>
                </c:pt>
                <c:pt idx="96">
                  <c:v>40438</c:v>
                </c:pt>
                <c:pt idx="97">
                  <c:v>40445</c:v>
                </c:pt>
                <c:pt idx="98">
                  <c:v>40452</c:v>
                </c:pt>
                <c:pt idx="99">
                  <c:v>40459</c:v>
                </c:pt>
                <c:pt idx="100">
                  <c:v>40466</c:v>
                </c:pt>
                <c:pt idx="101">
                  <c:v>40473</c:v>
                </c:pt>
                <c:pt idx="102">
                  <c:v>40480</c:v>
                </c:pt>
                <c:pt idx="103">
                  <c:v>40487</c:v>
                </c:pt>
                <c:pt idx="104">
                  <c:v>40494</c:v>
                </c:pt>
                <c:pt idx="105">
                  <c:v>40501</c:v>
                </c:pt>
                <c:pt idx="106">
                  <c:v>40508</c:v>
                </c:pt>
                <c:pt idx="107">
                  <c:v>40515</c:v>
                </c:pt>
                <c:pt idx="108">
                  <c:v>40522</c:v>
                </c:pt>
                <c:pt idx="109">
                  <c:v>40529</c:v>
                </c:pt>
                <c:pt idx="110">
                  <c:v>40536</c:v>
                </c:pt>
                <c:pt idx="111">
                  <c:v>40554</c:v>
                </c:pt>
                <c:pt idx="112">
                  <c:v>40557</c:v>
                </c:pt>
                <c:pt idx="113">
                  <c:v>40564</c:v>
                </c:pt>
                <c:pt idx="114">
                  <c:v>40571</c:v>
                </c:pt>
                <c:pt idx="115">
                  <c:v>40578</c:v>
                </c:pt>
                <c:pt idx="116">
                  <c:v>40585</c:v>
                </c:pt>
                <c:pt idx="117">
                  <c:v>40592</c:v>
                </c:pt>
                <c:pt idx="118">
                  <c:v>40599</c:v>
                </c:pt>
                <c:pt idx="119">
                  <c:v>40607</c:v>
                </c:pt>
                <c:pt idx="120">
                  <c:v>40613</c:v>
                </c:pt>
                <c:pt idx="121">
                  <c:v>40620</c:v>
                </c:pt>
                <c:pt idx="122">
                  <c:v>40627</c:v>
                </c:pt>
                <c:pt idx="123">
                  <c:v>40634</c:v>
                </c:pt>
                <c:pt idx="124">
                  <c:v>40641</c:v>
                </c:pt>
                <c:pt idx="125">
                  <c:v>40648</c:v>
                </c:pt>
                <c:pt idx="126">
                  <c:v>40655</c:v>
                </c:pt>
                <c:pt idx="127">
                  <c:v>40662</c:v>
                </c:pt>
                <c:pt idx="128">
                  <c:v>40669</c:v>
                </c:pt>
                <c:pt idx="129">
                  <c:v>40676</c:v>
                </c:pt>
              </c:numCache>
            </c:numRef>
          </c:cat>
          <c:val>
            <c:numRef>
              <c:f>Sheet1!$B$2:$B$131</c:f>
              <c:numCache>
                <c:formatCode>#,##0</c:formatCode>
                <c:ptCount val="130"/>
                <c:pt idx="0">
                  <c:v>5320</c:v>
                </c:pt>
                <c:pt idx="1">
                  <c:v>4972.5</c:v>
                </c:pt>
                <c:pt idx="2">
                  <c:v>4625</c:v>
                </c:pt>
                <c:pt idx="3">
                  <c:v>4450</c:v>
                </c:pt>
                <c:pt idx="4">
                  <c:v>4375</c:v>
                </c:pt>
                <c:pt idx="5">
                  <c:v>4325</c:v>
                </c:pt>
                <c:pt idx="6">
                  <c:v>4310</c:v>
                </c:pt>
                <c:pt idx="7">
                  <c:v>4330</c:v>
                </c:pt>
                <c:pt idx="8">
                  <c:v>4375</c:v>
                </c:pt>
                <c:pt idx="9">
                  <c:v>4475</c:v>
                </c:pt>
                <c:pt idx="10">
                  <c:v>4900</c:v>
                </c:pt>
                <c:pt idx="11">
                  <c:v>5180</c:v>
                </c:pt>
                <c:pt idx="12">
                  <c:v>5435</c:v>
                </c:pt>
                <c:pt idx="13">
                  <c:v>5700</c:v>
                </c:pt>
                <c:pt idx="14">
                  <c:v>5820</c:v>
                </c:pt>
                <c:pt idx="15">
                  <c:v>5745</c:v>
                </c:pt>
                <c:pt idx="16">
                  <c:v>5610</c:v>
                </c:pt>
                <c:pt idx="17">
                  <c:v>5450</c:v>
                </c:pt>
                <c:pt idx="18">
                  <c:v>5345</c:v>
                </c:pt>
                <c:pt idx="19">
                  <c:v>5280</c:v>
                </c:pt>
                <c:pt idx="20">
                  <c:v>5210</c:v>
                </c:pt>
                <c:pt idx="21">
                  <c:v>5150</c:v>
                </c:pt>
                <c:pt idx="22">
                  <c:v>5105</c:v>
                </c:pt>
                <c:pt idx="23">
                  <c:v>5090</c:v>
                </c:pt>
                <c:pt idx="24">
                  <c:v>5115</c:v>
                </c:pt>
                <c:pt idx="25">
                  <c:v>5125</c:v>
                </c:pt>
                <c:pt idx="26">
                  <c:v>5220</c:v>
                </c:pt>
                <c:pt idx="27">
                  <c:v>5420</c:v>
                </c:pt>
                <c:pt idx="28">
                  <c:v>5465</c:v>
                </c:pt>
                <c:pt idx="29">
                  <c:v>5615</c:v>
                </c:pt>
                <c:pt idx="30">
                  <c:v>5670</c:v>
                </c:pt>
                <c:pt idx="31">
                  <c:v>5640</c:v>
                </c:pt>
                <c:pt idx="32">
                  <c:v>5620</c:v>
                </c:pt>
                <c:pt idx="33">
                  <c:v>5550</c:v>
                </c:pt>
                <c:pt idx="34">
                  <c:v>5430</c:v>
                </c:pt>
                <c:pt idx="35">
                  <c:v>5165</c:v>
                </c:pt>
                <c:pt idx="36">
                  <c:v>4875</c:v>
                </c:pt>
                <c:pt idx="37">
                  <c:v>4765</c:v>
                </c:pt>
                <c:pt idx="38">
                  <c:v>4525</c:v>
                </c:pt>
                <c:pt idx="39">
                  <c:v>4390</c:v>
                </c:pt>
                <c:pt idx="40">
                  <c:v>4330</c:v>
                </c:pt>
                <c:pt idx="41">
                  <c:v>4290</c:v>
                </c:pt>
                <c:pt idx="42">
                  <c:v>4230</c:v>
                </c:pt>
                <c:pt idx="43">
                  <c:v>4180</c:v>
                </c:pt>
                <c:pt idx="44">
                  <c:v>4140</c:v>
                </c:pt>
                <c:pt idx="45">
                  <c:v>4015</c:v>
                </c:pt>
                <c:pt idx="46">
                  <c:v>3940</c:v>
                </c:pt>
                <c:pt idx="47">
                  <c:v>3865</c:v>
                </c:pt>
                <c:pt idx="48">
                  <c:v>3790</c:v>
                </c:pt>
                <c:pt idx="49">
                  <c:v>3770</c:v>
                </c:pt>
                <c:pt idx="50">
                  <c:v>3900</c:v>
                </c:pt>
                <c:pt idx="51">
                  <c:v>3950</c:v>
                </c:pt>
                <c:pt idx="52">
                  <c:v>4015</c:v>
                </c:pt>
                <c:pt idx="53">
                  <c:v>4045</c:v>
                </c:pt>
                <c:pt idx="54">
                  <c:v>4030</c:v>
                </c:pt>
                <c:pt idx="55">
                  <c:v>4050</c:v>
                </c:pt>
                <c:pt idx="56">
                  <c:v>4060</c:v>
                </c:pt>
                <c:pt idx="57">
                  <c:v>4065</c:v>
                </c:pt>
                <c:pt idx="58">
                  <c:v>4065</c:v>
                </c:pt>
                <c:pt idx="59">
                  <c:v>4075</c:v>
                </c:pt>
                <c:pt idx="60">
                  <c:v>4075</c:v>
                </c:pt>
                <c:pt idx="61">
                  <c:v>4075</c:v>
                </c:pt>
                <c:pt idx="62">
                  <c:v>4050</c:v>
                </c:pt>
                <c:pt idx="63">
                  <c:v>4030</c:v>
                </c:pt>
                <c:pt idx="64">
                  <c:v>3975</c:v>
                </c:pt>
                <c:pt idx="65">
                  <c:v>3925</c:v>
                </c:pt>
                <c:pt idx="66">
                  <c:v>3880</c:v>
                </c:pt>
                <c:pt idx="67">
                  <c:v>3780</c:v>
                </c:pt>
                <c:pt idx="68">
                  <c:v>3710</c:v>
                </c:pt>
                <c:pt idx="69">
                  <c:v>3630</c:v>
                </c:pt>
                <c:pt idx="70">
                  <c:v>3585</c:v>
                </c:pt>
                <c:pt idx="71">
                  <c:v>3530</c:v>
                </c:pt>
                <c:pt idx="72">
                  <c:v>3460</c:v>
                </c:pt>
                <c:pt idx="73">
                  <c:v>3470</c:v>
                </c:pt>
                <c:pt idx="74">
                  <c:v>3475</c:v>
                </c:pt>
                <c:pt idx="75">
                  <c:v>3500</c:v>
                </c:pt>
                <c:pt idx="76">
                  <c:v>3555</c:v>
                </c:pt>
                <c:pt idx="77">
                  <c:v>3600</c:v>
                </c:pt>
                <c:pt idx="78">
                  <c:v>3625</c:v>
                </c:pt>
                <c:pt idx="79">
                  <c:v>3710</c:v>
                </c:pt>
                <c:pt idx="80">
                  <c:v>3735</c:v>
                </c:pt>
                <c:pt idx="81">
                  <c:v>3765</c:v>
                </c:pt>
                <c:pt idx="82">
                  <c:v>3785</c:v>
                </c:pt>
                <c:pt idx="83">
                  <c:v>3850</c:v>
                </c:pt>
                <c:pt idx="84">
                  <c:v>3850</c:v>
                </c:pt>
                <c:pt idx="85">
                  <c:v>3915</c:v>
                </c:pt>
                <c:pt idx="86">
                  <c:v>4145</c:v>
                </c:pt>
                <c:pt idx="87">
                  <c:v>4520</c:v>
                </c:pt>
                <c:pt idx="88">
                  <c:v>5350</c:v>
                </c:pt>
                <c:pt idx="89">
                  <c:v>5835</c:v>
                </c:pt>
                <c:pt idx="90">
                  <c:v>6300</c:v>
                </c:pt>
                <c:pt idx="91">
                  <c:v>6120</c:v>
                </c:pt>
                <c:pt idx="92">
                  <c:v>6070</c:v>
                </c:pt>
                <c:pt idx="93">
                  <c:v>5970</c:v>
                </c:pt>
                <c:pt idx="94">
                  <c:v>5925</c:v>
                </c:pt>
                <c:pt idx="95">
                  <c:v>5855</c:v>
                </c:pt>
                <c:pt idx="96">
                  <c:v>5885</c:v>
                </c:pt>
                <c:pt idx="97">
                  <c:v>5990</c:v>
                </c:pt>
                <c:pt idx="98">
                  <c:v>6085</c:v>
                </c:pt>
                <c:pt idx="99">
                  <c:v>6170</c:v>
                </c:pt>
                <c:pt idx="100">
                  <c:v>6300</c:v>
                </c:pt>
                <c:pt idx="101">
                  <c:v>6400</c:v>
                </c:pt>
                <c:pt idx="102">
                  <c:v>6530</c:v>
                </c:pt>
                <c:pt idx="103">
                  <c:v>6670</c:v>
                </c:pt>
                <c:pt idx="104">
                  <c:v>6815</c:v>
                </c:pt>
                <c:pt idx="105">
                  <c:v>6875</c:v>
                </c:pt>
                <c:pt idx="106">
                  <c:v>7000</c:v>
                </c:pt>
                <c:pt idx="107">
                  <c:v>7100</c:v>
                </c:pt>
                <c:pt idx="108">
                  <c:v>7230</c:v>
                </c:pt>
                <c:pt idx="109">
                  <c:v>7365</c:v>
                </c:pt>
                <c:pt idx="110">
                  <c:v>7355</c:v>
                </c:pt>
                <c:pt idx="111">
                  <c:v>7500</c:v>
                </c:pt>
                <c:pt idx="112">
                  <c:v>7460</c:v>
                </c:pt>
                <c:pt idx="113">
                  <c:v>7585</c:v>
                </c:pt>
                <c:pt idx="114">
                  <c:v>7585</c:v>
                </c:pt>
                <c:pt idx="115">
                  <c:v>7570</c:v>
                </c:pt>
                <c:pt idx="116">
                  <c:v>7470</c:v>
                </c:pt>
                <c:pt idx="117">
                  <c:v>7445</c:v>
                </c:pt>
                <c:pt idx="118">
                  <c:v>7330</c:v>
                </c:pt>
                <c:pt idx="119">
                  <c:v>7225</c:v>
                </c:pt>
                <c:pt idx="120">
                  <c:v>7090</c:v>
                </c:pt>
                <c:pt idx="121">
                  <c:v>6890</c:v>
                </c:pt>
                <c:pt idx="122">
                  <c:v>6595</c:v>
                </c:pt>
                <c:pt idx="123">
                  <c:v>6350</c:v>
                </c:pt>
                <c:pt idx="124">
                  <c:v>6025</c:v>
                </c:pt>
                <c:pt idx="125">
                  <c:v>5835</c:v>
                </c:pt>
                <c:pt idx="126">
                  <c:v>5590</c:v>
                </c:pt>
                <c:pt idx="127">
                  <c:v>5495</c:v>
                </c:pt>
                <c:pt idx="128">
                  <c:v>5630</c:v>
                </c:pt>
                <c:pt idx="129">
                  <c:v>5565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пш. 4 кл./Mwheat 4 gr., rub.</c:v>
                </c:pt>
              </c:strCache>
            </c:strRef>
          </c:tx>
          <c:spPr>
            <a:ln w="3810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5"/>
            <c:spPr>
              <a:solidFill>
                <a:srgbClr val="F68426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Sheet1!$A$2:$A$131</c:f>
              <c:numCache>
                <c:formatCode>dd/mm/yyyy</c:formatCode>
                <c:ptCount val="130"/>
                <c:pt idx="0">
                  <c:v>39745</c:v>
                </c:pt>
                <c:pt idx="1">
                  <c:v>39752</c:v>
                </c:pt>
                <c:pt idx="2">
                  <c:v>39759</c:v>
                </c:pt>
                <c:pt idx="3">
                  <c:v>39766</c:v>
                </c:pt>
                <c:pt idx="4">
                  <c:v>39773</c:v>
                </c:pt>
                <c:pt idx="5">
                  <c:v>39780</c:v>
                </c:pt>
                <c:pt idx="6">
                  <c:v>39787</c:v>
                </c:pt>
                <c:pt idx="7">
                  <c:v>39794</c:v>
                </c:pt>
                <c:pt idx="8">
                  <c:v>39801</c:v>
                </c:pt>
                <c:pt idx="9">
                  <c:v>39808</c:v>
                </c:pt>
                <c:pt idx="10">
                  <c:v>39829</c:v>
                </c:pt>
                <c:pt idx="11">
                  <c:v>39836</c:v>
                </c:pt>
                <c:pt idx="12">
                  <c:v>39843</c:v>
                </c:pt>
                <c:pt idx="13">
                  <c:v>39850</c:v>
                </c:pt>
                <c:pt idx="14">
                  <c:v>39857</c:v>
                </c:pt>
                <c:pt idx="15">
                  <c:v>39864</c:v>
                </c:pt>
                <c:pt idx="16">
                  <c:v>39871</c:v>
                </c:pt>
                <c:pt idx="17">
                  <c:v>39878</c:v>
                </c:pt>
                <c:pt idx="18">
                  <c:v>39885</c:v>
                </c:pt>
                <c:pt idx="19">
                  <c:v>39892</c:v>
                </c:pt>
                <c:pt idx="20">
                  <c:v>39899</c:v>
                </c:pt>
                <c:pt idx="21">
                  <c:v>39906</c:v>
                </c:pt>
                <c:pt idx="22">
                  <c:v>39913</c:v>
                </c:pt>
                <c:pt idx="23">
                  <c:v>39920</c:v>
                </c:pt>
                <c:pt idx="24">
                  <c:v>39927</c:v>
                </c:pt>
                <c:pt idx="25">
                  <c:v>39933</c:v>
                </c:pt>
                <c:pt idx="26">
                  <c:v>39941</c:v>
                </c:pt>
                <c:pt idx="27">
                  <c:v>39948</c:v>
                </c:pt>
                <c:pt idx="28">
                  <c:v>39955</c:v>
                </c:pt>
                <c:pt idx="29">
                  <c:v>39962</c:v>
                </c:pt>
                <c:pt idx="30">
                  <c:v>39969</c:v>
                </c:pt>
                <c:pt idx="31">
                  <c:v>39975</c:v>
                </c:pt>
                <c:pt idx="32">
                  <c:v>39983</c:v>
                </c:pt>
                <c:pt idx="33">
                  <c:v>39990</c:v>
                </c:pt>
                <c:pt idx="34">
                  <c:v>39997</c:v>
                </c:pt>
                <c:pt idx="35">
                  <c:v>40004</c:v>
                </c:pt>
                <c:pt idx="36">
                  <c:v>40011</c:v>
                </c:pt>
                <c:pt idx="37">
                  <c:v>40018</c:v>
                </c:pt>
                <c:pt idx="38">
                  <c:v>40025</c:v>
                </c:pt>
                <c:pt idx="39">
                  <c:v>40032</c:v>
                </c:pt>
                <c:pt idx="40">
                  <c:v>40039</c:v>
                </c:pt>
                <c:pt idx="41">
                  <c:v>40046</c:v>
                </c:pt>
                <c:pt idx="42">
                  <c:v>40053</c:v>
                </c:pt>
                <c:pt idx="43">
                  <c:v>40060</c:v>
                </c:pt>
                <c:pt idx="44">
                  <c:v>40067</c:v>
                </c:pt>
                <c:pt idx="45">
                  <c:v>40074</c:v>
                </c:pt>
                <c:pt idx="46">
                  <c:v>40085</c:v>
                </c:pt>
                <c:pt idx="47">
                  <c:v>40088</c:v>
                </c:pt>
                <c:pt idx="48">
                  <c:v>40095</c:v>
                </c:pt>
                <c:pt idx="49">
                  <c:v>40102</c:v>
                </c:pt>
                <c:pt idx="50">
                  <c:v>40109</c:v>
                </c:pt>
                <c:pt idx="51">
                  <c:v>40116</c:v>
                </c:pt>
                <c:pt idx="52">
                  <c:v>40123</c:v>
                </c:pt>
                <c:pt idx="53">
                  <c:v>40130</c:v>
                </c:pt>
                <c:pt idx="54">
                  <c:v>40137</c:v>
                </c:pt>
                <c:pt idx="55">
                  <c:v>40144</c:v>
                </c:pt>
                <c:pt idx="56">
                  <c:v>40151</c:v>
                </c:pt>
                <c:pt idx="57">
                  <c:v>40158</c:v>
                </c:pt>
                <c:pt idx="58">
                  <c:v>40165</c:v>
                </c:pt>
                <c:pt idx="59">
                  <c:v>40172</c:v>
                </c:pt>
                <c:pt idx="60">
                  <c:v>40186</c:v>
                </c:pt>
                <c:pt idx="61">
                  <c:v>40193</c:v>
                </c:pt>
                <c:pt idx="62">
                  <c:v>40200</c:v>
                </c:pt>
                <c:pt idx="63">
                  <c:v>40207</c:v>
                </c:pt>
                <c:pt idx="64">
                  <c:v>40214</c:v>
                </c:pt>
                <c:pt idx="65">
                  <c:v>40221</c:v>
                </c:pt>
                <c:pt idx="66">
                  <c:v>40228</c:v>
                </c:pt>
                <c:pt idx="67">
                  <c:v>40236</c:v>
                </c:pt>
                <c:pt idx="68">
                  <c:v>40242</c:v>
                </c:pt>
                <c:pt idx="69">
                  <c:v>40249</c:v>
                </c:pt>
                <c:pt idx="70">
                  <c:v>40256</c:v>
                </c:pt>
                <c:pt idx="71">
                  <c:v>40263</c:v>
                </c:pt>
                <c:pt idx="72">
                  <c:v>40270</c:v>
                </c:pt>
                <c:pt idx="73">
                  <c:v>40277</c:v>
                </c:pt>
                <c:pt idx="74">
                  <c:v>40284</c:v>
                </c:pt>
                <c:pt idx="75">
                  <c:v>40291</c:v>
                </c:pt>
                <c:pt idx="76">
                  <c:v>40298</c:v>
                </c:pt>
                <c:pt idx="77">
                  <c:v>40305</c:v>
                </c:pt>
                <c:pt idx="78">
                  <c:v>40312</c:v>
                </c:pt>
                <c:pt idx="79">
                  <c:v>40319</c:v>
                </c:pt>
                <c:pt idx="80">
                  <c:v>40326</c:v>
                </c:pt>
                <c:pt idx="81">
                  <c:v>40333</c:v>
                </c:pt>
                <c:pt idx="82">
                  <c:v>40340</c:v>
                </c:pt>
                <c:pt idx="83">
                  <c:v>40347</c:v>
                </c:pt>
                <c:pt idx="84">
                  <c:v>40354</c:v>
                </c:pt>
                <c:pt idx="85">
                  <c:v>40361</c:v>
                </c:pt>
                <c:pt idx="86">
                  <c:v>40368</c:v>
                </c:pt>
                <c:pt idx="87">
                  <c:v>40375</c:v>
                </c:pt>
                <c:pt idx="88">
                  <c:v>40382</c:v>
                </c:pt>
                <c:pt idx="89">
                  <c:v>40389</c:v>
                </c:pt>
                <c:pt idx="90">
                  <c:v>40396</c:v>
                </c:pt>
                <c:pt idx="91">
                  <c:v>40403</c:v>
                </c:pt>
                <c:pt idx="92">
                  <c:v>40410</c:v>
                </c:pt>
                <c:pt idx="93">
                  <c:v>40417</c:v>
                </c:pt>
                <c:pt idx="94">
                  <c:v>40424</c:v>
                </c:pt>
                <c:pt idx="95">
                  <c:v>40431</c:v>
                </c:pt>
                <c:pt idx="96">
                  <c:v>40438</c:v>
                </c:pt>
                <c:pt idx="97">
                  <c:v>40445</c:v>
                </c:pt>
                <c:pt idx="98">
                  <c:v>40452</c:v>
                </c:pt>
                <c:pt idx="99">
                  <c:v>40459</c:v>
                </c:pt>
                <c:pt idx="100">
                  <c:v>40466</c:v>
                </c:pt>
                <c:pt idx="101">
                  <c:v>40473</c:v>
                </c:pt>
                <c:pt idx="102">
                  <c:v>40480</c:v>
                </c:pt>
                <c:pt idx="103">
                  <c:v>40487</c:v>
                </c:pt>
                <c:pt idx="104">
                  <c:v>40494</c:v>
                </c:pt>
                <c:pt idx="105">
                  <c:v>40501</c:v>
                </c:pt>
                <c:pt idx="106">
                  <c:v>40508</c:v>
                </c:pt>
                <c:pt idx="107">
                  <c:v>40515</c:v>
                </c:pt>
                <c:pt idx="108">
                  <c:v>40522</c:v>
                </c:pt>
                <c:pt idx="109">
                  <c:v>40529</c:v>
                </c:pt>
                <c:pt idx="110">
                  <c:v>40536</c:v>
                </c:pt>
                <c:pt idx="111">
                  <c:v>40554</c:v>
                </c:pt>
                <c:pt idx="112">
                  <c:v>40557</c:v>
                </c:pt>
                <c:pt idx="113">
                  <c:v>40564</c:v>
                </c:pt>
                <c:pt idx="114">
                  <c:v>40571</c:v>
                </c:pt>
                <c:pt idx="115">
                  <c:v>40578</c:v>
                </c:pt>
                <c:pt idx="116">
                  <c:v>40585</c:v>
                </c:pt>
                <c:pt idx="117">
                  <c:v>40592</c:v>
                </c:pt>
                <c:pt idx="118">
                  <c:v>40599</c:v>
                </c:pt>
                <c:pt idx="119">
                  <c:v>40607</c:v>
                </c:pt>
                <c:pt idx="120">
                  <c:v>40613</c:v>
                </c:pt>
                <c:pt idx="121">
                  <c:v>40620</c:v>
                </c:pt>
                <c:pt idx="122">
                  <c:v>40627</c:v>
                </c:pt>
                <c:pt idx="123">
                  <c:v>40634</c:v>
                </c:pt>
                <c:pt idx="124">
                  <c:v>40641</c:v>
                </c:pt>
                <c:pt idx="125">
                  <c:v>40648</c:v>
                </c:pt>
                <c:pt idx="126">
                  <c:v>40655</c:v>
                </c:pt>
                <c:pt idx="127">
                  <c:v>40662</c:v>
                </c:pt>
                <c:pt idx="128">
                  <c:v>40669</c:v>
                </c:pt>
                <c:pt idx="129">
                  <c:v>40676</c:v>
                </c:pt>
              </c:numCache>
            </c:numRef>
          </c:cat>
          <c:val>
            <c:numRef>
              <c:f>Sheet1!$C$2:$C$131</c:f>
              <c:numCache>
                <c:formatCode>#,##0</c:formatCode>
                <c:ptCount val="130"/>
                <c:pt idx="0">
                  <c:v>4285</c:v>
                </c:pt>
                <c:pt idx="1">
                  <c:v>3960</c:v>
                </c:pt>
                <c:pt idx="2">
                  <c:v>3635</c:v>
                </c:pt>
                <c:pt idx="3">
                  <c:v>3475</c:v>
                </c:pt>
                <c:pt idx="4">
                  <c:v>3415</c:v>
                </c:pt>
                <c:pt idx="5">
                  <c:v>3350</c:v>
                </c:pt>
                <c:pt idx="6">
                  <c:v>3300</c:v>
                </c:pt>
                <c:pt idx="7">
                  <c:v>3295</c:v>
                </c:pt>
                <c:pt idx="8">
                  <c:v>3340</c:v>
                </c:pt>
                <c:pt idx="9">
                  <c:v>3425</c:v>
                </c:pt>
                <c:pt idx="10">
                  <c:v>3900</c:v>
                </c:pt>
                <c:pt idx="11">
                  <c:v>4190</c:v>
                </c:pt>
                <c:pt idx="12">
                  <c:v>4460</c:v>
                </c:pt>
                <c:pt idx="13">
                  <c:v>4740</c:v>
                </c:pt>
                <c:pt idx="14">
                  <c:v>4870</c:v>
                </c:pt>
                <c:pt idx="15">
                  <c:v>4780</c:v>
                </c:pt>
                <c:pt idx="16">
                  <c:v>4725</c:v>
                </c:pt>
                <c:pt idx="17">
                  <c:v>4530</c:v>
                </c:pt>
                <c:pt idx="18">
                  <c:v>4430</c:v>
                </c:pt>
                <c:pt idx="19">
                  <c:v>4370</c:v>
                </c:pt>
                <c:pt idx="20">
                  <c:v>4330</c:v>
                </c:pt>
                <c:pt idx="21">
                  <c:v>4235</c:v>
                </c:pt>
                <c:pt idx="22">
                  <c:v>4190</c:v>
                </c:pt>
                <c:pt idx="23">
                  <c:v>4175</c:v>
                </c:pt>
                <c:pt idx="24">
                  <c:v>4240</c:v>
                </c:pt>
                <c:pt idx="25">
                  <c:v>4280</c:v>
                </c:pt>
                <c:pt idx="26">
                  <c:v>4430</c:v>
                </c:pt>
                <c:pt idx="27">
                  <c:v>4600</c:v>
                </c:pt>
                <c:pt idx="28">
                  <c:v>4730</c:v>
                </c:pt>
                <c:pt idx="29">
                  <c:v>4865</c:v>
                </c:pt>
                <c:pt idx="30">
                  <c:v>4910</c:v>
                </c:pt>
                <c:pt idx="31">
                  <c:v>4915</c:v>
                </c:pt>
                <c:pt idx="32">
                  <c:v>4865</c:v>
                </c:pt>
                <c:pt idx="33">
                  <c:v>4755</c:v>
                </c:pt>
                <c:pt idx="34">
                  <c:v>4500</c:v>
                </c:pt>
                <c:pt idx="35">
                  <c:v>4265</c:v>
                </c:pt>
                <c:pt idx="36">
                  <c:v>4155</c:v>
                </c:pt>
                <c:pt idx="37">
                  <c:v>4140</c:v>
                </c:pt>
                <c:pt idx="38">
                  <c:v>3870</c:v>
                </c:pt>
                <c:pt idx="39">
                  <c:v>3785</c:v>
                </c:pt>
                <c:pt idx="40">
                  <c:v>3720</c:v>
                </c:pt>
                <c:pt idx="41">
                  <c:v>3640</c:v>
                </c:pt>
                <c:pt idx="42">
                  <c:v>3575</c:v>
                </c:pt>
                <c:pt idx="43">
                  <c:v>3500</c:v>
                </c:pt>
                <c:pt idx="44">
                  <c:v>3425</c:v>
                </c:pt>
                <c:pt idx="45">
                  <c:v>3340</c:v>
                </c:pt>
                <c:pt idx="46">
                  <c:v>3295</c:v>
                </c:pt>
                <c:pt idx="47">
                  <c:v>3215</c:v>
                </c:pt>
                <c:pt idx="48">
                  <c:v>3190</c:v>
                </c:pt>
                <c:pt idx="49">
                  <c:v>3215</c:v>
                </c:pt>
                <c:pt idx="50">
                  <c:v>3365</c:v>
                </c:pt>
                <c:pt idx="51">
                  <c:v>3445</c:v>
                </c:pt>
                <c:pt idx="52">
                  <c:v>3570</c:v>
                </c:pt>
                <c:pt idx="53">
                  <c:v>3580</c:v>
                </c:pt>
                <c:pt idx="54">
                  <c:v>3580</c:v>
                </c:pt>
                <c:pt idx="55">
                  <c:v>3600</c:v>
                </c:pt>
                <c:pt idx="56">
                  <c:v>3625</c:v>
                </c:pt>
                <c:pt idx="57">
                  <c:v>3680</c:v>
                </c:pt>
                <c:pt idx="58">
                  <c:v>3680</c:v>
                </c:pt>
                <c:pt idx="59">
                  <c:v>3695</c:v>
                </c:pt>
                <c:pt idx="60">
                  <c:v>3705</c:v>
                </c:pt>
                <c:pt idx="61">
                  <c:v>3700</c:v>
                </c:pt>
                <c:pt idx="62">
                  <c:v>3695</c:v>
                </c:pt>
                <c:pt idx="63">
                  <c:v>3675</c:v>
                </c:pt>
                <c:pt idx="64">
                  <c:v>3625</c:v>
                </c:pt>
                <c:pt idx="65">
                  <c:v>3580</c:v>
                </c:pt>
                <c:pt idx="66">
                  <c:v>3545</c:v>
                </c:pt>
                <c:pt idx="67">
                  <c:v>3480</c:v>
                </c:pt>
                <c:pt idx="68">
                  <c:v>3430</c:v>
                </c:pt>
                <c:pt idx="69">
                  <c:v>3350</c:v>
                </c:pt>
                <c:pt idx="70">
                  <c:v>3330</c:v>
                </c:pt>
                <c:pt idx="71">
                  <c:v>3255</c:v>
                </c:pt>
                <c:pt idx="72">
                  <c:v>3220</c:v>
                </c:pt>
                <c:pt idx="73">
                  <c:v>3215</c:v>
                </c:pt>
                <c:pt idx="74">
                  <c:v>3250</c:v>
                </c:pt>
                <c:pt idx="75">
                  <c:v>3275</c:v>
                </c:pt>
                <c:pt idx="76">
                  <c:v>3320</c:v>
                </c:pt>
                <c:pt idx="77">
                  <c:v>3350</c:v>
                </c:pt>
                <c:pt idx="78">
                  <c:v>3405</c:v>
                </c:pt>
                <c:pt idx="79">
                  <c:v>3520</c:v>
                </c:pt>
                <c:pt idx="80">
                  <c:v>3535</c:v>
                </c:pt>
                <c:pt idx="81">
                  <c:v>3570</c:v>
                </c:pt>
                <c:pt idx="82">
                  <c:v>3585</c:v>
                </c:pt>
                <c:pt idx="83">
                  <c:v>3655</c:v>
                </c:pt>
                <c:pt idx="84">
                  <c:v>3615</c:v>
                </c:pt>
                <c:pt idx="85">
                  <c:v>3645</c:v>
                </c:pt>
                <c:pt idx="86">
                  <c:v>3910</c:v>
                </c:pt>
                <c:pt idx="87">
                  <c:v>4285</c:v>
                </c:pt>
                <c:pt idx="88">
                  <c:v>5050</c:v>
                </c:pt>
                <c:pt idx="89">
                  <c:v>5458</c:v>
                </c:pt>
                <c:pt idx="90">
                  <c:v>5950</c:v>
                </c:pt>
                <c:pt idx="91">
                  <c:v>5775</c:v>
                </c:pt>
                <c:pt idx="92">
                  <c:v>5675</c:v>
                </c:pt>
                <c:pt idx="93">
                  <c:v>5600</c:v>
                </c:pt>
                <c:pt idx="94">
                  <c:v>5580</c:v>
                </c:pt>
                <c:pt idx="95">
                  <c:v>5640</c:v>
                </c:pt>
                <c:pt idx="96">
                  <c:v>5680</c:v>
                </c:pt>
                <c:pt idx="97">
                  <c:v>5820</c:v>
                </c:pt>
                <c:pt idx="98">
                  <c:v>5900</c:v>
                </c:pt>
                <c:pt idx="99">
                  <c:v>6000</c:v>
                </c:pt>
                <c:pt idx="100">
                  <c:v>6090</c:v>
                </c:pt>
                <c:pt idx="101">
                  <c:v>6200</c:v>
                </c:pt>
                <c:pt idx="102">
                  <c:v>6335</c:v>
                </c:pt>
                <c:pt idx="103">
                  <c:v>6420</c:v>
                </c:pt>
                <c:pt idx="104">
                  <c:v>6615</c:v>
                </c:pt>
                <c:pt idx="105">
                  <c:v>6690</c:v>
                </c:pt>
                <c:pt idx="106">
                  <c:v>6835</c:v>
                </c:pt>
                <c:pt idx="107">
                  <c:v>6915</c:v>
                </c:pt>
                <c:pt idx="108">
                  <c:v>7030</c:v>
                </c:pt>
                <c:pt idx="109">
                  <c:v>7200</c:v>
                </c:pt>
                <c:pt idx="110">
                  <c:v>7175</c:v>
                </c:pt>
                <c:pt idx="111">
                  <c:v>7235</c:v>
                </c:pt>
                <c:pt idx="112">
                  <c:v>7235</c:v>
                </c:pt>
                <c:pt idx="113">
                  <c:v>7335</c:v>
                </c:pt>
                <c:pt idx="114">
                  <c:v>7330</c:v>
                </c:pt>
                <c:pt idx="115">
                  <c:v>7325</c:v>
                </c:pt>
                <c:pt idx="116">
                  <c:v>7220</c:v>
                </c:pt>
                <c:pt idx="117">
                  <c:v>7175</c:v>
                </c:pt>
                <c:pt idx="118">
                  <c:v>7080</c:v>
                </c:pt>
                <c:pt idx="119">
                  <c:v>6970</c:v>
                </c:pt>
                <c:pt idx="120">
                  <c:v>6900</c:v>
                </c:pt>
                <c:pt idx="121">
                  <c:v>6655</c:v>
                </c:pt>
                <c:pt idx="122">
                  <c:v>6265</c:v>
                </c:pt>
                <c:pt idx="123">
                  <c:v>6050</c:v>
                </c:pt>
                <c:pt idx="124">
                  <c:v>5765</c:v>
                </c:pt>
                <c:pt idx="125">
                  <c:v>5582</c:v>
                </c:pt>
                <c:pt idx="126">
                  <c:v>5375</c:v>
                </c:pt>
                <c:pt idx="127">
                  <c:v>5275</c:v>
                </c:pt>
                <c:pt idx="128">
                  <c:v>5370</c:v>
                </c:pt>
                <c:pt idx="129">
                  <c:v>5310</c:v>
                </c:pt>
              </c:numCache>
            </c:numRef>
          </c:val>
          <c:smooth val="1"/>
        </c:ser>
        <c:marker val="1"/>
        <c:axId val="156315648"/>
        <c:axId val="156317184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Mwheat 3 grade $/t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Sheet1!$A$2:$A$131</c:f>
              <c:numCache>
                <c:formatCode>dd/mm/yyyy</c:formatCode>
                <c:ptCount val="130"/>
                <c:pt idx="0">
                  <c:v>39745</c:v>
                </c:pt>
                <c:pt idx="1">
                  <c:v>39752</c:v>
                </c:pt>
                <c:pt idx="2">
                  <c:v>39759</c:v>
                </c:pt>
                <c:pt idx="3">
                  <c:v>39766</c:v>
                </c:pt>
                <c:pt idx="4">
                  <c:v>39773</c:v>
                </c:pt>
                <c:pt idx="5">
                  <c:v>39780</c:v>
                </c:pt>
                <c:pt idx="6">
                  <c:v>39787</c:v>
                </c:pt>
                <c:pt idx="7">
                  <c:v>39794</c:v>
                </c:pt>
                <c:pt idx="8">
                  <c:v>39801</c:v>
                </c:pt>
                <c:pt idx="9">
                  <c:v>39808</c:v>
                </c:pt>
                <c:pt idx="10">
                  <c:v>39829</c:v>
                </c:pt>
                <c:pt idx="11">
                  <c:v>39836</c:v>
                </c:pt>
                <c:pt idx="12">
                  <c:v>39843</c:v>
                </c:pt>
                <c:pt idx="13">
                  <c:v>39850</c:v>
                </c:pt>
                <c:pt idx="14">
                  <c:v>39857</c:v>
                </c:pt>
                <c:pt idx="15">
                  <c:v>39864</c:v>
                </c:pt>
                <c:pt idx="16">
                  <c:v>39871</c:v>
                </c:pt>
                <c:pt idx="17">
                  <c:v>39878</c:v>
                </c:pt>
                <c:pt idx="18">
                  <c:v>39885</c:v>
                </c:pt>
                <c:pt idx="19">
                  <c:v>39892</c:v>
                </c:pt>
                <c:pt idx="20">
                  <c:v>39899</c:v>
                </c:pt>
                <c:pt idx="21">
                  <c:v>39906</c:v>
                </c:pt>
                <c:pt idx="22">
                  <c:v>39913</c:v>
                </c:pt>
                <c:pt idx="23">
                  <c:v>39920</c:v>
                </c:pt>
                <c:pt idx="24">
                  <c:v>39927</c:v>
                </c:pt>
                <c:pt idx="25">
                  <c:v>39933</c:v>
                </c:pt>
                <c:pt idx="26">
                  <c:v>39941</c:v>
                </c:pt>
                <c:pt idx="27">
                  <c:v>39948</c:v>
                </c:pt>
                <c:pt idx="28">
                  <c:v>39955</c:v>
                </c:pt>
                <c:pt idx="29">
                  <c:v>39962</c:v>
                </c:pt>
                <c:pt idx="30">
                  <c:v>39969</c:v>
                </c:pt>
                <c:pt idx="31">
                  <c:v>39975</c:v>
                </c:pt>
                <c:pt idx="32">
                  <c:v>39983</c:v>
                </c:pt>
                <c:pt idx="33">
                  <c:v>39990</c:v>
                </c:pt>
                <c:pt idx="34">
                  <c:v>39997</c:v>
                </c:pt>
                <c:pt idx="35">
                  <c:v>40004</c:v>
                </c:pt>
                <c:pt idx="36">
                  <c:v>40011</c:v>
                </c:pt>
                <c:pt idx="37">
                  <c:v>40018</c:v>
                </c:pt>
                <c:pt idx="38">
                  <c:v>40025</c:v>
                </c:pt>
                <c:pt idx="39">
                  <c:v>40032</c:v>
                </c:pt>
                <c:pt idx="40">
                  <c:v>40039</c:v>
                </c:pt>
                <c:pt idx="41">
                  <c:v>40046</c:v>
                </c:pt>
                <c:pt idx="42">
                  <c:v>40053</c:v>
                </c:pt>
                <c:pt idx="43">
                  <c:v>40060</c:v>
                </c:pt>
                <c:pt idx="44">
                  <c:v>40067</c:v>
                </c:pt>
                <c:pt idx="45">
                  <c:v>40074</c:v>
                </c:pt>
                <c:pt idx="46">
                  <c:v>40085</c:v>
                </c:pt>
                <c:pt idx="47">
                  <c:v>40088</c:v>
                </c:pt>
                <c:pt idx="48">
                  <c:v>40095</c:v>
                </c:pt>
                <c:pt idx="49">
                  <c:v>40102</c:v>
                </c:pt>
                <c:pt idx="50">
                  <c:v>40109</c:v>
                </c:pt>
                <c:pt idx="51">
                  <c:v>40116</c:v>
                </c:pt>
                <c:pt idx="52">
                  <c:v>40123</c:v>
                </c:pt>
                <c:pt idx="53">
                  <c:v>40130</c:v>
                </c:pt>
                <c:pt idx="54">
                  <c:v>40137</c:v>
                </c:pt>
                <c:pt idx="55">
                  <c:v>40144</c:v>
                </c:pt>
                <c:pt idx="56">
                  <c:v>40151</c:v>
                </c:pt>
                <c:pt idx="57">
                  <c:v>40158</c:v>
                </c:pt>
                <c:pt idx="58">
                  <c:v>40165</c:v>
                </c:pt>
                <c:pt idx="59">
                  <c:v>40172</c:v>
                </c:pt>
                <c:pt idx="60">
                  <c:v>40186</c:v>
                </c:pt>
                <c:pt idx="61">
                  <c:v>40193</c:v>
                </c:pt>
                <c:pt idx="62">
                  <c:v>40200</c:v>
                </c:pt>
                <c:pt idx="63">
                  <c:v>40207</c:v>
                </c:pt>
                <c:pt idx="64">
                  <c:v>40214</c:v>
                </c:pt>
                <c:pt idx="65">
                  <c:v>40221</c:v>
                </c:pt>
                <c:pt idx="66">
                  <c:v>40228</c:v>
                </c:pt>
                <c:pt idx="67">
                  <c:v>40236</c:v>
                </c:pt>
                <c:pt idx="68">
                  <c:v>40242</c:v>
                </c:pt>
                <c:pt idx="69">
                  <c:v>40249</c:v>
                </c:pt>
                <c:pt idx="70">
                  <c:v>40256</c:v>
                </c:pt>
                <c:pt idx="71">
                  <c:v>40263</c:v>
                </c:pt>
                <c:pt idx="72">
                  <c:v>40270</c:v>
                </c:pt>
                <c:pt idx="73">
                  <c:v>40277</c:v>
                </c:pt>
                <c:pt idx="74">
                  <c:v>40284</c:v>
                </c:pt>
                <c:pt idx="75">
                  <c:v>40291</c:v>
                </c:pt>
                <c:pt idx="76">
                  <c:v>40298</c:v>
                </c:pt>
                <c:pt idx="77">
                  <c:v>40305</c:v>
                </c:pt>
                <c:pt idx="78">
                  <c:v>40312</c:v>
                </c:pt>
                <c:pt idx="79">
                  <c:v>40319</c:v>
                </c:pt>
                <c:pt idx="80">
                  <c:v>40326</c:v>
                </c:pt>
                <c:pt idx="81">
                  <c:v>40333</c:v>
                </c:pt>
                <c:pt idx="82">
                  <c:v>40340</c:v>
                </c:pt>
                <c:pt idx="83">
                  <c:v>40347</c:v>
                </c:pt>
                <c:pt idx="84">
                  <c:v>40354</c:v>
                </c:pt>
                <c:pt idx="85">
                  <c:v>40361</c:v>
                </c:pt>
                <c:pt idx="86">
                  <c:v>40368</c:v>
                </c:pt>
                <c:pt idx="87">
                  <c:v>40375</c:v>
                </c:pt>
                <c:pt idx="88">
                  <c:v>40382</c:v>
                </c:pt>
                <c:pt idx="89">
                  <c:v>40389</c:v>
                </c:pt>
                <c:pt idx="90">
                  <c:v>40396</c:v>
                </c:pt>
                <c:pt idx="91">
                  <c:v>40403</c:v>
                </c:pt>
                <c:pt idx="92">
                  <c:v>40410</c:v>
                </c:pt>
                <c:pt idx="93">
                  <c:v>40417</c:v>
                </c:pt>
                <c:pt idx="94">
                  <c:v>40424</c:v>
                </c:pt>
                <c:pt idx="95">
                  <c:v>40431</c:v>
                </c:pt>
                <c:pt idx="96">
                  <c:v>40438</c:v>
                </c:pt>
                <c:pt idx="97">
                  <c:v>40445</c:v>
                </c:pt>
                <c:pt idx="98">
                  <c:v>40452</c:v>
                </c:pt>
                <c:pt idx="99">
                  <c:v>40459</c:v>
                </c:pt>
                <c:pt idx="100">
                  <c:v>40466</c:v>
                </c:pt>
                <c:pt idx="101">
                  <c:v>40473</c:v>
                </c:pt>
                <c:pt idx="102">
                  <c:v>40480</c:v>
                </c:pt>
                <c:pt idx="103">
                  <c:v>40487</c:v>
                </c:pt>
                <c:pt idx="104">
                  <c:v>40494</c:v>
                </c:pt>
                <c:pt idx="105">
                  <c:v>40501</c:v>
                </c:pt>
                <c:pt idx="106">
                  <c:v>40508</c:v>
                </c:pt>
                <c:pt idx="107">
                  <c:v>40515</c:v>
                </c:pt>
                <c:pt idx="108">
                  <c:v>40522</c:v>
                </c:pt>
                <c:pt idx="109">
                  <c:v>40529</c:v>
                </c:pt>
                <c:pt idx="110">
                  <c:v>40536</c:v>
                </c:pt>
                <c:pt idx="111">
                  <c:v>40554</c:v>
                </c:pt>
                <c:pt idx="112">
                  <c:v>40557</c:v>
                </c:pt>
                <c:pt idx="113">
                  <c:v>40564</c:v>
                </c:pt>
                <c:pt idx="114">
                  <c:v>40571</c:v>
                </c:pt>
                <c:pt idx="115">
                  <c:v>40578</c:v>
                </c:pt>
                <c:pt idx="116">
                  <c:v>40585</c:v>
                </c:pt>
                <c:pt idx="117">
                  <c:v>40592</c:v>
                </c:pt>
                <c:pt idx="118">
                  <c:v>40599</c:v>
                </c:pt>
                <c:pt idx="119">
                  <c:v>40607</c:v>
                </c:pt>
                <c:pt idx="120">
                  <c:v>40613</c:v>
                </c:pt>
                <c:pt idx="121">
                  <c:v>40620</c:v>
                </c:pt>
                <c:pt idx="122">
                  <c:v>40627</c:v>
                </c:pt>
                <c:pt idx="123">
                  <c:v>40634</c:v>
                </c:pt>
                <c:pt idx="124">
                  <c:v>40641</c:v>
                </c:pt>
                <c:pt idx="125">
                  <c:v>40648</c:v>
                </c:pt>
                <c:pt idx="126">
                  <c:v>40655</c:v>
                </c:pt>
                <c:pt idx="127">
                  <c:v>40662</c:v>
                </c:pt>
                <c:pt idx="128">
                  <c:v>40669</c:v>
                </c:pt>
                <c:pt idx="129">
                  <c:v>40676</c:v>
                </c:pt>
              </c:numCache>
            </c:numRef>
          </c:cat>
          <c:val>
            <c:numRef>
              <c:f>Sheet1!$D$2:$D$131</c:f>
              <c:numCache>
                <c:formatCode>General</c:formatCode>
                <c:ptCount val="130"/>
                <c:pt idx="0">
                  <c:v>194.5</c:v>
                </c:pt>
                <c:pt idx="1">
                  <c:v>184.2</c:v>
                </c:pt>
                <c:pt idx="2">
                  <c:v>171.5</c:v>
                </c:pt>
                <c:pt idx="3">
                  <c:v>162.19999999999999</c:v>
                </c:pt>
                <c:pt idx="4">
                  <c:v>158.19999999999999</c:v>
                </c:pt>
                <c:pt idx="5">
                  <c:v>154.80000000000001</c:v>
                </c:pt>
                <c:pt idx="6">
                  <c:v>153.9</c:v>
                </c:pt>
                <c:pt idx="7">
                  <c:v>155.69999999999999</c:v>
                </c:pt>
                <c:pt idx="8">
                  <c:v>154.80000000000001</c:v>
                </c:pt>
                <c:pt idx="9">
                  <c:v>153.1</c:v>
                </c:pt>
                <c:pt idx="10">
                  <c:v>148.9</c:v>
                </c:pt>
                <c:pt idx="11">
                  <c:v>157.4</c:v>
                </c:pt>
                <c:pt idx="12">
                  <c:v>150.19999999999999</c:v>
                </c:pt>
                <c:pt idx="13">
                  <c:v>157.80000000000001</c:v>
                </c:pt>
                <c:pt idx="14">
                  <c:v>167.3</c:v>
                </c:pt>
                <c:pt idx="15">
                  <c:v>159.19999999999999</c:v>
                </c:pt>
                <c:pt idx="16">
                  <c:v>155.1</c:v>
                </c:pt>
                <c:pt idx="17">
                  <c:v>152.5</c:v>
                </c:pt>
                <c:pt idx="18">
                  <c:v>153.4</c:v>
                </c:pt>
                <c:pt idx="19">
                  <c:v>158</c:v>
                </c:pt>
                <c:pt idx="20">
                  <c:v>153.19999999999999</c:v>
                </c:pt>
                <c:pt idx="21">
                  <c:v>155.19999999999999</c:v>
                </c:pt>
                <c:pt idx="22">
                  <c:v>152.5</c:v>
                </c:pt>
                <c:pt idx="23">
                  <c:v>151.80000000000001</c:v>
                </c:pt>
                <c:pt idx="24">
                  <c:v>153.19999999999999</c:v>
                </c:pt>
                <c:pt idx="25">
                  <c:v>155.5</c:v>
                </c:pt>
                <c:pt idx="26">
                  <c:v>161.69999999999999</c:v>
                </c:pt>
                <c:pt idx="27">
                  <c:v>167.8</c:v>
                </c:pt>
                <c:pt idx="28">
                  <c:v>176</c:v>
                </c:pt>
                <c:pt idx="29">
                  <c:v>182.6</c:v>
                </c:pt>
                <c:pt idx="30">
                  <c:v>182.5</c:v>
                </c:pt>
                <c:pt idx="31">
                  <c:v>181</c:v>
                </c:pt>
                <c:pt idx="32">
                  <c:v>180.4</c:v>
                </c:pt>
                <c:pt idx="33">
                  <c:v>177.4</c:v>
                </c:pt>
                <c:pt idx="34">
                  <c:v>172.9</c:v>
                </c:pt>
                <c:pt idx="35">
                  <c:v>156.19999999999999</c:v>
                </c:pt>
                <c:pt idx="36">
                  <c:v>155.4</c:v>
                </c:pt>
                <c:pt idx="37">
                  <c:v>155</c:v>
                </c:pt>
                <c:pt idx="38">
                  <c:v>145.19999999999999</c:v>
                </c:pt>
                <c:pt idx="39">
                  <c:v>138.69999999999999</c:v>
                </c:pt>
                <c:pt idx="40">
                  <c:v>134.1</c:v>
                </c:pt>
                <c:pt idx="41">
                  <c:v>136</c:v>
                </c:pt>
                <c:pt idx="42">
                  <c:v>132.9</c:v>
                </c:pt>
                <c:pt idx="43">
                  <c:v>133</c:v>
                </c:pt>
                <c:pt idx="44">
                  <c:v>134.1</c:v>
                </c:pt>
                <c:pt idx="45">
                  <c:v>132.19999999999999</c:v>
                </c:pt>
                <c:pt idx="46">
                  <c:v>130.5</c:v>
                </c:pt>
                <c:pt idx="47">
                  <c:v>128.5</c:v>
                </c:pt>
                <c:pt idx="48">
                  <c:v>128</c:v>
                </c:pt>
                <c:pt idx="49">
                  <c:v>128.4</c:v>
                </c:pt>
                <c:pt idx="50">
                  <c:v>134.80000000000001</c:v>
                </c:pt>
                <c:pt idx="51">
                  <c:v>135.30000000000001</c:v>
                </c:pt>
                <c:pt idx="52">
                  <c:v>139.19999999999999</c:v>
                </c:pt>
                <c:pt idx="53">
                  <c:v>141.1</c:v>
                </c:pt>
                <c:pt idx="54">
                  <c:v>139.9</c:v>
                </c:pt>
                <c:pt idx="55">
                  <c:v>139.30000000000001</c:v>
                </c:pt>
                <c:pt idx="56">
                  <c:v>137.5</c:v>
                </c:pt>
                <c:pt idx="57">
                  <c:v>135.30000000000001</c:v>
                </c:pt>
                <c:pt idx="58">
                  <c:v>133</c:v>
                </c:pt>
                <c:pt idx="59">
                  <c:v>137.69999999999999</c:v>
                </c:pt>
                <c:pt idx="60">
                  <c:v>138.5</c:v>
                </c:pt>
                <c:pt idx="61">
                  <c:v>137.69999999999999</c:v>
                </c:pt>
                <c:pt idx="62">
                  <c:v>134.6</c:v>
                </c:pt>
                <c:pt idx="63">
                  <c:v>132.6</c:v>
                </c:pt>
                <c:pt idx="64">
                  <c:v>130.30000000000001</c:v>
                </c:pt>
                <c:pt idx="65">
                  <c:v>129.9</c:v>
                </c:pt>
                <c:pt idx="66">
                  <c:v>128.80000000000001</c:v>
                </c:pt>
                <c:pt idx="67">
                  <c:v>126.3</c:v>
                </c:pt>
                <c:pt idx="68">
                  <c:v>124.3</c:v>
                </c:pt>
                <c:pt idx="69">
                  <c:v>123.5</c:v>
                </c:pt>
                <c:pt idx="70">
                  <c:v>122.2</c:v>
                </c:pt>
                <c:pt idx="71">
                  <c:v>119.1</c:v>
                </c:pt>
                <c:pt idx="72">
                  <c:v>118.5</c:v>
                </c:pt>
                <c:pt idx="73">
                  <c:v>119.9</c:v>
                </c:pt>
                <c:pt idx="74">
                  <c:v>119</c:v>
                </c:pt>
                <c:pt idx="75">
                  <c:v>120.3</c:v>
                </c:pt>
                <c:pt idx="76">
                  <c:v>121.9</c:v>
                </c:pt>
                <c:pt idx="77">
                  <c:v>118.6</c:v>
                </c:pt>
                <c:pt idx="78">
                  <c:v>118.1</c:v>
                </c:pt>
                <c:pt idx="79">
                  <c:v>120.2</c:v>
                </c:pt>
                <c:pt idx="80">
                  <c:v>121.5</c:v>
                </c:pt>
                <c:pt idx="81">
                  <c:v>118.5</c:v>
                </c:pt>
                <c:pt idx="82">
                  <c:v>120.4</c:v>
                </c:pt>
                <c:pt idx="83">
                  <c:v>125.3</c:v>
                </c:pt>
                <c:pt idx="84">
                  <c:v>124.3</c:v>
                </c:pt>
                <c:pt idx="85">
                  <c:v>125.8</c:v>
                </c:pt>
                <c:pt idx="86">
                  <c:v>134.19999999999999</c:v>
                </c:pt>
                <c:pt idx="87">
                  <c:v>147.80000000000001</c:v>
                </c:pt>
                <c:pt idx="88">
                  <c:v>176.6</c:v>
                </c:pt>
                <c:pt idx="89">
                  <c:v>193.3</c:v>
                </c:pt>
                <c:pt idx="90">
                  <c:v>211.3</c:v>
                </c:pt>
                <c:pt idx="91">
                  <c:v>200.5</c:v>
                </c:pt>
                <c:pt idx="92">
                  <c:v>198.3</c:v>
                </c:pt>
                <c:pt idx="93">
                  <c:v>194.7</c:v>
                </c:pt>
                <c:pt idx="94">
                  <c:v>193.8</c:v>
                </c:pt>
                <c:pt idx="95">
                  <c:v>190.8</c:v>
                </c:pt>
                <c:pt idx="96">
                  <c:v>190</c:v>
                </c:pt>
                <c:pt idx="97">
                  <c:v>195.7</c:v>
                </c:pt>
                <c:pt idx="98">
                  <c:v>199.5</c:v>
                </c:pt>
                <c:pt idx="99">
                  <c:v>206.8</c:v>
                </c:pt>
                <c:pt idx="100">
                  <c:v>206.4</c:v>
                </c:pt>
                <c:pt idx="101">
                  <c:v>211.7</c:v>
                </c:pt>
                <c:pt idx="102">
                  <c:v>212.2</c:v>
                </c:pt>
                <c:pt idx="103">
                  <c:v>216.5</c:v>
                </c:pt>
                <c:pt idx="104">
                  <c:v>220.8</c:v>
                </c:pt>
                <c:pt idx="105">
                  <c:v>221.8</c:v>
                </c:pt>
                <c:pt idx="106">
                  <c:v>223.6</c:v>
                </c:pt>
                <c:pt idx="107">
                  <c:v>227.1</c:v>
                </c:pt>
                <c:pt idx="108">
                  <c:v>234</c:v>
                </c:pt>
                <c:pt idx="109">
                  <c:v>239.3</c:v>
                </c:pt>
                <c:pt idx="110">
                  <c:v>240.5</c:v>
                </c:pt>
                <c:pt idx="111">
                  <c:v>244.9</c:v>
                </c:pt>
                <c:pt idx="112">
                  <c:v>248.2</c:v>
                </c:pt>
                <c:pt idx="113">
                  <c:v>252.7</c:v>
                </c:pt>
                <c:pt idx="114">
                  <c:v>254.5</c:v>
                </c:pt>
                <c:pt idx="115">
                  <c:v>257.8</c:v>
                </c:pt>
                <c:pt idx="116">
                  <c:v>255.3</c:v>
                </c:pt>
                <c:pt idx="117">
                  <c:v>255.4</c:v>
                </c:pt>
                <c:pt idx="118">
                  <c:v>253.6</c:v>
                </c:pt>
                <c:pt idx="119">
                  <c:v>256.39999999999969</c:v>
                </c:pt>
                <c:pt idx="120">
                  <c:v>247.6</c:v>
                </c:pt>
                <c:pt idx="121">
                  <c:v>242</c:v>
                </c:pt>
                <c:pt idx="122">
                  <c:v>232.1</c:v>
                </c:pt>
                <c:pt idx="123">
                  <c:v>225</c:v>
                </c:pt>
                <c:pt idx="124">
                  <c:v>214.2</c:v>
                </c:pt>
                <c:pt idx="125">
                  <c:v>206.8</c:v>
                </c:pt>
                <c:pt idx="126">
                  <c:v>199.7</c:v>
                </c:pt>
                <c:pt idx="127">
                  <c:v>199.8</c:v>
                </c:pt>
                <c:pt idx="128">
                  <c:v>202</c:v>
                </c:pt>
                <c:pt idx="129">
                  <c:v>197.9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Mwheat 4 grade $/t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Sheet1!$A$2:$A$131</c:f>
              <c:numCache>
                <c:formatCode>dd/mm/yyyy</c:formatCode>
                <c:ptCount val="130"/>
                <c:pt idx="0">
                  <c:v>39745</c:v>
                </c:pt>
                <c:pt idx="1">
                  <c:v>39752</c:v>
                </c:pt>
                <c:pt idx="2">
                  <c:v>39759</c:v>
                </c:pt>
                <c:pt idx="3">
                  <c:v>39766</c:v>
                </c:pt>
                <c:pt idx="4">
                  <c:v>39773</c:v>
                </c:pt>
                <c:pt idx="5">
                  <c:v>39780</c:v>
                </c:pt>
                <c:pt idx="6">
                  <c:v>39787</c:v>
                </c:pt>
                <c:pt idx="7">
                  <c:v>39794</c:v>
                </c:pt>
                <c:pt idx="8">
                  <c:v>39801</c:v>
                </c:pt>
                <c:pt idx="9">
                  <c:v>39808</c:v>
                </c:pt>
                <c:pt idx="10">
                  <c:v>39829</c:v>
                </c:pt>
                <c:pt idx="11">
                  <c:v>39836</c:v>
                </c:pt>
                <c:pt idx="12">
                  <c:v>39843</c:v>
                </c:pt>
                <c:pt idx="13">
                  <c:v>39850</c:v>
                </c:pt>
                <c:pt idx="14">
                  <c:v>39857</c:v>
                </c:pt>
                <c:pt idx="15">
                  <c:v>39864</c:v>
                </c:pt>
                <c:pt idx="16">
                  <c:v>39871</c:v>
                </c:pt>
                <c:pt idx="17">
                  <c:v>39878</c:v>
                </c:pt>
                <c:pt idx="18">
                  <c:v>39885</c:v>
                </c:pt>
                <c:pt idx="19">
                  <c:v>39892</c:v>
                </c:pt>
                <c:pt idx="20">
                  <c:v>39899</c:v>
                </c:pt>
                <c:pt idx="21">
                  <c:v>39906</c:v>
                </c:pt>
                <c:pt idx="22">
                  <c:v>39913</c:v>
                </c:pt>
                <c:pt idx="23">
                  <c:v>39920</c:v>
                </c:pt>
                <c:pt idx="24">
                  <c:v>39927</c:v>
                </c:pt>
                <c:pt idx="25">
                  <c:v>39933</c:v>
                </c:pt>
                <c:pt idx="26">
                  <c:v>39941</c:v>
                </c:pt>
                <c:pt idx="27">
                  <c:v>39948</c:v>
                </c:pt>
                <c:pt idx="28">
                  <c:v>39955</c:v>
                </c:pt>
                <c:pt idx="29">
                  <c:v>39962</c:v>
                </c:pt>
                <c:pt idx="30">
                  <c:v>39969</c:v>
                </c:pt>
                <c:pt idx="31">
                  <c:v>39975</c:v>
                </c:pt>
                <c:pt idx="32">
                  <c:v>39983</c:v>
                </c:pt>
                <c:pt idx="33">
                  <c:v>39990</c:v>
                </c:pt>
                <c:pt idx="34">
                  <c:v>39997</c:v>
                </c:pt>
                <c:pt idx="35">
                  <c:v>40004</c:v>
                </c:pt>
                <c:pt idx="36">
                  <c:v>40011</c:v>
                </c:pt>
                <c:pt idx="37">
                  <c:v>40018</c:v>
                </c:pt>
                <c:pt idx="38">
                  <c:v>40025</c:v>
                </c:pt>
                <c:pt idx="39">
                  <c:v>40032</c:v>
                </c:pt>
                <c:pt idx="40">
                  <c:v>40039</c:v>
                </c:pt>
                <c:pt idx="41">
                  <c:v>40046</c:v>
                </c:pt>
                <c:pt idx="42">
                  <c:v>40053</c:v>
                </c:pt>
                <c:pt idx="43">
                  <c:v>40060</c:v>
                </c:pt>
                <c:pt idx="44">
                  <c:v>40067</c:v>
                </c:pt>
                <c:pt idx="45">
                  <c:v>40074</c:v>
                </c:pt>
                <c:pt idx="46">
                  <c:v>40085</c:v>
                </c:pt>
                <c:pt idx="47">
                  <c:v>40088</c:v>
                </c:pt>
                <c:pt idx="48">
                  <c:v>40095</c:v>
                </c:pt>
                <c:pt idx="49">
                  <c:v>40102</c:v>
                </c:pt>
                <c:pt idx="50">
                  <c:v>40109</c:v>
                </c:pt>
                <c:pt idx="51">
                  <c:v>40116</c:v>
                </c:pt>
                <c:pt idx="52">
                  <c:v>40123</c:v>
                </c:pt>
                <c:pt idx="53">
                  <c:v>40130</c:v>
                </c:pt>
                <c:pt idx="54">
                  <c:v>40137</c:v>
                </c:pt>
                <c:pt idx="55">
                  <c:v>40144</c:v>
                </c:pt>
                <c:pt idx="56">
                  <c:v>40151</c:v>
                </c:pt>
                <c:pt idx="57">
                  <c:v>40158</c:v>
                </c:pt>
                <c:pt idx="58">
                  <c:v>40165</c:v>
                </c:pt>
                <c:pt idx="59">
                  <c:v>40172</c:v>
                </c:pt>
                <c:pt idx="60">
                  <c:v>40186</c:v>
                </c:pt>
                <c:pt idx="61">
                  <c:v>40193</c:v>
                </c:pt>
                <c:pt idx="62">
                  <c:v>40200</c:v>
                </c:pt>
                <c:pt idx="63">
                  <c:v>40207</c:v>
                </c:pt>
                <c:pt idx="64">
                  <c:v>40214</c:v>
                </c:pt>
                <c:pt idx="65">
                  <c:v>40221</c:v>
                </c:pt>
                <c:pt idx="66">
                  <c:v>40228</c:v>
                </c:pt>
                <c:pt idx="67">
                  <c:v>40236</c:v>
                </c:pt>
                <c:pt idx="68">
                  <c:v>40242</c:v>
                </c:pt>
                <c:pt idx="69">
                  <c:v>40249</c:v>
                </c:pt>
                <c:pt idx="70">
                  <c:v>40256</c:v>
                </c:pt>
                <c:pt idx="71">
                  <c:v>40263</c:v>
                </c:pt>
                <c:pt idx="72">
                  <c:v>40270</c:v>
                </c:pt>
                <c:pt idx="73">
                  <c:v>40277</c:v>
                </c:pt>
                <c:pt idx="74">
                  <c:v>40284</c:v>
                </c:pt>
                <c:pt idx="75">
                  <c:v>40291</c:v>
                </c:pt>
                <c:pt idx="76">
                  <c:v>40298</c:v>
                </c:pt>
                <c:pt idx="77">
                  <c:v>40305</c:v>
                </c:pt>
                <c:pt idx="78">
                  <c:v>40312</c:v>
                </c:pt>
                <c:pt idx="79">
                  <c:v>40319</c:v>
                </c:pt>
                <c:pt idx="80">
                  <c:v>40326</c:v>
                </c:pt>
                <c:pt idx="81">
                  <c:v>40333</c:v>
                </c:pt>
                <c:pt idx="82">
                  <c:v>40340</c:v>
                </c:pt>
                <c:pt idx="83">
                  <c:v>40347</c:v>
                </c:pt>
                <c:pt idx="84">
                  <c:v>40354</c:v>
                </c:pt>
                <c:pt idx="85">
                  <c:v>40361</c:v>
                </c:pt>
                <c:pt idx="86">
                  <c:v>40368</c:v>
                </c:pt>
                <c:pt idx="87">
                  <c:v>40375</c:v>
                </c:pt>
                <c:pt idx="88">
                  <c:v>40382</c:v>
                </c:pt>
                <c:pt idx="89">
                  <c:v>40389</c:v>
                </c:pt>
                <c:pt idx="90">
                  <c:v>40396</c:v>
                </c:pt>
                <c:pt idx="91">
                  <c:v>40403</c:v>
                </c:pt>
                <c:pt idx="92">
                  <c:v>40410</c:v>
                </c:pt>
                <c:pt idx="93">
                  <c:v>40417</c:v>
                </c:pt>
                <c:pt idx="94">
                  <c:v>40424</c:v>
                </c:pt>
                <c:pt idx="95">
                  <c:v>40431</c:v>
                </c:pt>
                <c:pt idx="96">
                  <c:v>40438</c:v>
                </c:pt>
                <c:pt idx="97">
                  <c:v>40445</c:v>
                </c:pt>
                <c:pt idx="98">
                  <c:v>40452</c:v>
                </c:pt>
                <c:pt idx="99">
                  <c:v>40459</c:v>
                </c:pt>
                <c:pt idx="100">
                  <c:v>40466</c:v>
                </c:pt>
                <c:pt idx="101">
                  <c:v>40473</c:v>
                </c:pt>
                <c:pt idx="102">
                  <c:v>40480</c:v>
                </c:pt>
                <c:pt idx="103">
                  <c:v>40487</c:v>
                </c:pt>
                <c:pt idx="104">
                  <c:v>40494</c:v>
                </c:pt>
                <c:pt idx="105">
                  <c:v>40501</c:v>
                </c:pt>
                <c:pt idx="106">
                  <c:v>40508</c:v>
                </c:pt>
                <c:pt idx="107">
                  <c:v>40515</c:v>
                </c:pt>
                <c:pt idx="108">
                  <c:v>40522</c:v>
                </c:pt>
                <c:pt idx="109">
                  <c:v>40529</c:v>
                </c:pt>
                <c:pt idx="110">
                  <c:v>40536</c:v>
                </c:pt>
                <c:pt idx="111">
                  <c:v>40554</c:v>
                </c:pt>
                <c:pt idx="112">
                  <c:v>40557</c:v>
                </c:pt>
                <c:pt idx="113">
                  <c:v>40564</c:v>
                </c:pt>
                <c:pt idx="114">
                  <c:v>40571</c:v>
                </c:pt>
                <c:pt idx="115">
                  <c:v>40578</c:v>
                </c:pt>
                <c:pt idx="116">
                  <c:v>40585</c:v>
                </c:pt>
                <c:pt idx="117">
                  <c:v>40592</c:v>
                </c:pt>
                <c:pt idx="118">
                  <c:v>40599</c:v>
                </c:pt>
                <c:pt idx="119">
                  <c:v>40607</c:v>
                </c:pt>
                <c:pt idx="120">
                  <c:v>40613</c:v>
                </c:pt>
                <c:pt idx="121">
                  <c:v>40620</c:v>
                </c:pt>
                <c:pt idx="122">
                  <c:v>40627</c:v>
                </c:pt>
                <c:pt idx="123">
                  <c:v>40634</c:v>
                </c:pt>
                <c:pt idx="124">
                  <c:v>40641</c:v>
                </c:pt>
                <c:pt idx="125">
                  <c:v>40648</c:v>
                </c:pt>
                <c:pt idx="126">
                  <c:v>40655</c:v>
                </c:pt>
                <c:pt idx="127">
                  <c:v>40662</c:v>
                </c:pt>
                <c:pt idx="128">
                  <c:v>40669</c:v>
                </c:pt>
                <c:pt idx="129">
                  <c:v>40676</c:v>
                </c:pt>
              </c:numCache>
            </c:numRef>
          </c:cat>
          <c:val>
            <c:numRef>
              <c:f>Sheet1!$E$2:$E$131</c:f>
              <c:numCache>
                <c:formatCode>General</c:formatCode>
                <c:ptCount val="130"/>
                <c:pt idx="0">
                  <c:v>156.69999999999999</c:v>
                </c:pt>
                <c:pt idx="1">
                  <c:v>146.69999999999999</c:v>
                </c:pt>
                <c:pt idx="2">
                  <c:v>134.80000000000001</c:v>
                </c:pt>
                <c:pt idx="3">
                  <c:v>126.7</c:v>
                </c:pt>
                <c:pt idx="4">
                  <c:v>123.5</c:v>
                </c:pt>
                <c:pt idx="5">
                  <c:v>119.9</c:v>
                </c:pt>
                <c:pt idx="6">
                  <c:v>117.8</c:v>
                </c:pt>
                <c:pt idx="7">
                  <c:v>118.5</c:v>
                </c:pt>
                <c:pt idx="8">
                  <c:v>118.2</c:v>
                </c:pt>
                <c:pt idx="9">
                  <c:v>117.2</c:v>
                </c:pt>
                <c:pt idx="10">
                  <c:v>118.5</c:v>
                </c:pt>
                <c:pt idx="11">
                  <c:v>127.3</c:v>
                </c:pt>
                <c:pt idx="12">
                  <c:v>123.3</c:v>
                </c:pt>
                <c:pt idx="13">
                  <c:v>131.19999999999999</c:v>
                </c:pt>
                <c:pt idx="14">
                  <c:v>140</c:v>
                </c:pt>
                <c:pt idx="15">
                  <c:v>132.5</c:v>
                </c:pt>
                <c:pt idx="16">
                  <c:v>130.69999999999999</c:v>
                </c:pt>
                <c:pt idx="17">
                  <c:v>126.8</c:v>
                </c:pt>
                <c:pt idx="18">
                  <c:v>127.2</c:v>
                </c:pt>
                <c:pt idx="19">
                  <c:v>130.69999999999999</c:v>
                </c:pt>
                <c:pt idx="20">
                  <c:v>127.3</c:v>
                </c:pt>
                <c:pt idx="21">
                  <c:v>127.7</c:v>
                </c:pt>
                <c:pt idx="22">
                  <c:v>125.1</c:v>
                </c:pt>
                <c:pt idx="23">
                  <c:v>124.5</c:v>
                </c:pt>
                <c:pt idx="24">
                  <c:v>127</c:v>
                </c:pt>
                <c:pt idx="25">
                  <c:v>129.80000000000001</c:v>
                </c:pt>
                <c:pt idx="26">
                  <c:v>137.19999999999999</c:v>
                </c:pt>
                <c:pt idx="27">
                  <c:v>142.5</c:v>
                </c:pt>
                <c:pt idx="28">
                  <c:v>152.30000000000001</c:v>
                </c:pt>
                <c:pt idx="29">
                  <c:v>158.19999999999999</c:v>
                </c:pt>
                <c:pt idx="30">
                  <c:v>158</c:v>
                </c:pt>
                <c:pt idx="31">
                  <c:v>157.80000000000001</c:v>
                </c:pt>
                <c:pt idx="32">
                  <c:v>156.19999999999999</c:v>
                </c:pt>
                <c:pt idx="33">
                  <c:v>152</c:v>
                </c:pt>
                <c:pt idx="34">
                  <c:v>143.9</c:v>
                </c:pt>
                <c:pt idx="35">
                  <c:v>129.9</c:v>
                </c:pt>
                <c:pt idx="36">
                  <c:v>132.4</c:v>
                </c:pt>
                <c:pt idx="37">
                  <c:v>134.69999999999999</c:v>
                </c:pt>
                <c:pt idx="38">
                  <c:v>124.2</c:v>
                </c:pt>
                <c:pt idx="39">
                  <c:v>119.6</c:v>
                </c:pt>
                <c:pt idx="40">
                  <c:v>115.2</c:v>
                </c:pt>
                <c:pt idx="41">
                  <c:v>115.4</c:v>
                </c:pt>
                <c:pt idx="42">
                  <c:v>112.3</c:v>
                </c:pt>
                <c:pt idx="43">
                  <c:v>111.4</c:v>
                </c:pt>
                <c:pt idx="44">
                  <c:v>111</c:v>
                </c:pt>
                <c:pt idx="45">
                  <c:v>110</c:v>
                </c:pt>
                <c:pt idx="46">
                  <c:v>109.1</c:v>
                </c:pt>
                <c:pt idx="47">
                  <c:v>106.9</c:v>
                </c:pt>
                <c:pt idx="48">
                  <c:v>107.7</c:v>
                </c:pt>
                <c:pt idx="49">
                  <c:v>109.5</c:v>
                </c:pt>
                <c:pt idx="50">
                  <c:v>116.3</c:v>
                </c:pt>
                <c:pt idx="51">
                  <c:v>118</c:v>
                </c:pt>
                <c:pt idx="52">
                  <c:v>123.7</c:v>
                </c:pt>
                <c:pt idx="53">
                  <c:v>124.9</c:v>
                </c:pt>
                <c:pt idx="54">
                  <c:v>124.3</c:v>
                </c:pt>
                <c:pt idx="55">
                  <c:v>123.8</c:v>
                </c:pt>
                <c:pt idx="56">
                  <c:v>122.8</c:v>
                </c:pt>
                <c:pt idx="57">
                  <c:v>122.5</c:v>
                </c:pt>
                <c:pt idx="58">
                  <c:v>120.4</c:v>
                </c:pt>
                <c:pt idx="59">
                  <c:v>124.9</c:v>
                </c:pt>
                <c:pt idx="60">
                  <c:v>125.9</c:v>
                </c:pt>
                <c:pt idx="61">
                  <c:v>125</c:v>
                </c:pt>
                <c:pt idx="62">
                  <c:v>122.8</c:v>
                </c:pt>
                <c:pt idx="63">
                  <c:v>120.9</c:v>
                </c:pt>
                <c:pt idx="64">
                  <c:v>118.8</c:v>
                </c:pt>
                <c:pt idx="65">
                  <c:v>118.5</c:v>
                </c:pt>
                <c:pt idx="66">
                  <c:v>117.7</c:v>
                </c:pt>
                <c:pt idx="67">
                  <c:v>116.3</c:v>
                </c:pt>
                <c:pt idx="68">
                  <c:v>115</c:v>
                </c:pt>
                <c:pt idx="69">
                  <c:v>114</c:v>
                </c:pt>
                <c:pt idx="70">
                  <c:v>113.5</c:v>
                </c:pt>
                <c:pt idx="71">
                  <c:v>109.9</c:v>
                </c:pt>
                <c:pt idx="72">
                  <c:v>110.2</c:v>
                </c:pt>
                <c:pt idx="73">
                  <c:v>111.1</c:v>
                </c:pt>
                <c:pt idx="74">
                  <c:v>111.3</c:v>
                </c:pt>
                <c:pt idx="75">
                  <c:v>112.6</c:v>
                </c:pt>
                <c:pt idx="76">
                  <c:v>113.9</c:v>
                </c:pt>
                <c:pt idx="77">
                  <c:v>110.3</c:v>
                </c:pt>
                <c:pt idx="78">
                  <c:v>110.9</c:v>
                </c:pt>
                <c:pt idx="79">
                  <c:v>114</c:v>
                </c:pt>
                <c:pt idx="80">
                  <c:v>115</c:v>
                </c:pt>
                <c:pt idx="81">
                  <c:v>112.3</c:v>
                </c:pt>
                <c:pt idx="82">
                  <c:v>114</c:v>
                </c:pt>
                <c:pt idx="83">
                  <c:v>119</c:v>
                </c:pt>
                <c:pt idx="84">
                  <c:v>116.7</c:v>
                </c:pt>
                <c:pt idx="85">
                  <c:v>117.2</c:v>
                </c:pt>
                <c:pt idx="86">
                  <c:v>126.6</c:v>
                </c:pt>
                <c:pt idx="87">
                  <c:v>140.19999999999999</c:v>
                </c:pt>
                <c:pt idx="88">
                  <c:v>166.7</c:v>
                </c:pt>
                <c:pt idx="89">
                  <c:v>181.7</c:v>
                </c:pt>
                <c:pt idx="90">
                  <c:v>199.5</c:v>
                </c:pt>
                <c:pt idx="91">
                  <c:v>189.2</c:v>
                </c:pt>
                <c:pt idx="92">
                  <c:v>185.4</c:v>
                </c:pt>
                <c:pt idx="93">
                  <c:v>182.6</c:v>
                </c:pt>
                <c:pt idx="94">
                  <c:v>182.5</c:v>
                </c:pt>
                <c:pt idx="95">
                  <c:v>183.8</c:v>
                </c:pt>
                <c:pt idx="96">
                  <c:v>183.3</c:v>
                </c:pt>
                <c:pt idx="97">
                  <c:v>190.1</c:v>
                </c:pt>
                <c:pt idx="98">
                  <c:v>193.5</c:v>
                </c:pt>
                <c:pt idx="99">
                  <c:v>201.1</c:v>
                </c:pt>
                <c:pt idx="100">
                  <c:v>199.5</c:v>
                </c:pt>
                <c:pt idx="101">
                  <c:v>205.1</c:v>
                </c:pt>
                <c:pt idx="102">
                  <c:v>205.9</c:v>
                </c:pt>
                <c:pt idx="103">
                  <c:v>208.4</c:v>
                </c:pt>
                <c:pt idx="104">
                  <c:v>214.3</c:v>
                </c:pt>
                <c:pt idx="105">
                  <c:v>215.8</c:v>
                </c:pt>
                <c:pt idx="106">
                  <c:v>218.3</c:v>
                </c:pt>
                <c:pt idx="107">
                  <c:v>221.2</c:v>
                </c:pt>
                <c:pt idx="108">
                  <c:v>227.5</c:v>
                </c:pt>
                <c:pt idx="109">
                  <c:v>234</c:v>
                </c:pt>
                <c:pt idx="110">
                  <c:v>234.6</c:v>
                </c:pt>
                <c:pt idx="111">
                  <c:v>236.2</c:v>
                </c:pt>
                <c:pt idx="112">
                  <c:v>240.7</c:v>
                </c:pt>
                <c:pt idx="113">
                  <c:v>244.4</c:v>
                </c:pt>
                <c:pt idx="114">
                  <c:v>246</c:v>
                </c:pt>
                <c:pt idx="115">
                  <c:v>249.4</c:v>
                </c:pt>
                <c:pt idx="116">
                  <c:v>246.8</c:v>
                </c:pt>
                <c:pt idx="117">
                  <c:v>246.1</c:v>
                </c:pt>
                <c:pt idx="118">
                  <c:v>245</c:v>
                </c:pt>
                <c:pt idx="119">
                  <c:v>247.4</c:v>
                </c:pt>
                <c:pt idx="120">
                  <c:v>241</c:v>
                </c:pt>
                <c:pt idx="121">
                  <c:v>233.7</c:v>
                </c:pt>
                <c:pt idx="122">
                  <c:v>220.5</c:v>
                </c:pt>
                <c:pt idx="123">
                  <c:v>214.3</c:v>
                </c:pt>
                <c:pt idx="124">
                  <c:v>205</c:v>
                </c:pt>
                <c:pt idx="125">
                  <c:v>197.8</c:v>
                </c:pt>
                <c:pt idx="126">
                  <c:v>192</c:v>
                </c:pt>
                <c:pt idx="127">
                  <c:v>191.8</c:v>
                </c:pt>
                <c:pt idx="128">
                  <c:v>192.7</c:v>
                </c:pt>
                <c:pt idx="129">
                  <c:v>188.8</c:v>
                </c:pt>
              </c:numCache>
            </c:numRef>
          </c:val>
        </c:ser>
        <c:marker val="1"/>
        <c:axId val="156318720"/>
        <c:axId val="156324608"/>
      </c:lineChart>
      <c:catAx>
        <c:axId val="156315648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156317184"/>
        <c:crossesAt val="0"/>
        <c:lblAlgn val="ctr"/>
        <c:lblOffset val="100"/>
        <c:tickLblSkip val="5"/>
        <c:tickMarkSkip val="5"/>
      </c:catAx>
      <c:valAx>
        <c:axId val="156317184"/>
        <c:scaling>
          <c:orientation val="minMax"/>
          <c:min val="10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315648"/>
        <c:crosses val="autoZero"/>
        <c:crossBetween val="midCat"/>
        <c:majorUnit val="500"/>
        <c:minorUnit val="200"/>
      </c:valAx>
      <c:catAx>
        <c:axId val="156318720"/>
        <c:scaling>
          <c:orientation val="minMax"/>
        </c:scaling>
        <c:delete val="1"/>
        <c:axPos val="b"/>
        <c:numFmt formatCode="dd/mm/yyyy" sourceLinked="1"/>
        <c:tickLblPos val="none"/>
        <c:crossAx val="156324608"/>
        <c:crosses val="autoZero"/>
        <c:lblAlgn val="ctr"/>
        <c:lblOffset val="100"/>
      </c:catAx>
      <c:valAx>
        <c:axId val="156324608"/>
        <c:scaling>
          <c:orientation val="minMax"/>
          <c:max val="325"/>
          <c:min val="100"/>
        </c:scaling>
        <c:axPos val="r"/>
        <c:numFmt formatCode="#,##0[$$-409]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318720"/>
        <c:crosses val="max"/>
        <c:crossBetween val="midCat"/>
        <c:majorUnit val="25"/>
      </c:valAx>
    </c:plotArea>
    <c:legend>
      <c:legendPos val="r"/>
      <c:layout>
        <c:manualLayout>
          <c:xMode val="edge"/>
          <c:yMode val="edge"/>
          <c:x val="7.4871367251559517E-2"/>
          <c:y val="0.11592873006258859"/>
          <c:w val="0.64294662108234968"/>
          <c:h val="8.6783711216785422E-2"/>
        </c:manualLayout>
      </c:layout>
      <c:spPr>
        <a:solidFill>
          <a:schemeClr val="bg1">
            <a:lumMod val="95000"/>
            <a:alpha val="80000"/>
          </a:schemeClr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latin typeface="+mn-lt"/>
                <a:cs typeface="Arial" pitchFamily="34" charset="0"/>
              </a:rPr>
              <a:t>Динамика цен на ячмень фуражный и пивоваренный в России (Европ. часть)/</a:t>
            </a:r>
            <a:r>
              <a:rPr lang="en-US" sz="1400" dirty="0">
                <a:latin typeface="+mn-lt"/>
                <a:cs typeface="Arial" pitchFamily="34" charset="0"/>
              </a:rPr>
              <a:t>Dynamics of prices for feed and malting barley in </a:t>
            </a:r>
            <a:r>
              <a:rPr lang="en-US" sz="1400" dirty="0" smtClean="0">
                <a:latin typeface="+mn-lt"/>
                <a:cs typeface="Arial" pitchFamily="34" charset="0"/>
              </a:rPr>
              <a:t>Russia</a:t>
            </a:r>
            <a:r>
              <a:rPr lang="ru-RU" sz="1400" dirty="0" smtClean="0">
                <a:latin typeface="+mn-lt"/>
                <a:cs typeface="Arial" pitchFamily="34" charset="0"/>
              </a:rPr>
              <a:t>(</a:t>
            </a:r>
            <a:r>
              <a:rPr lang="en-US" sz="1400" dirty="0">
                <a:latin typeface="+mn-lt"/>
                <a:cs typeface="Arial" pitchFamily="34" charset="0"/>
              </a:rPr>
              <a:t>European</a:t>
            </a:r>
            <a:r>
              <a:rPr lang="en-US" sz="1400" baseline="0" dirty="0">
                <a:latin typeface="+mn-lt"/>
                <a:cs typeface="Arial" pitchFamily="34" charset="0"/>
              </a:rPr>
              <a:t> part</a:t>
            </a:r>
            <a:r>
              <a:rPr lang="ru-RU" sz="1400" dirty="0">
                <a:latin typeface="+mn-lt"/>
                <a:cs typeface="Arial" pitchFamily="34" charset="0"/>
              </a:rPr>
              <a:t>), </a:t>
            </a:r>
            <a:r>
              <a:rPr lang="en-US" sz="1400" dirty="0">
                <a:latin typeface="+mn-lt"/>
                <a:cs typeface="Arial" pitchFamily="34" charset="0"/>
              </a:rPr>
              <a:t>rub</a:t>
            </a:r>
            <a:r>
              <a:rPr lang="ru-RU" sz="1400" dirty="0">
                <a:latin typeface="+mn-lt"/>
                <a:cs typeface="Arial" pitchFamily="34" charset="0"/>
              </a:rPr>
              <a:t>./</a:t>
            </a:r>
            <a:r>
              <a:rPr lang="en-US" sz="1400" dirty="0">
                <a:latin typeface="+mn-lt"/>
                <a:cs typeface="Arial" pitchFamily="34" charset="0"/>
              </a:rPr>
              <a:t>t</a:t>
            </a:r>
            <a:r>
              <a:rPr lang="ru-RU" sz="1400" dirty="0">
                <a:latin typeface="+mn-lt"/>
                <a:cs typeface="Arial" pitchFamily="34" charset="0"/>
              </a:rPr>
              <a:t> </a:t>
            </a:r>
            <a:r>
              <a:rPr lang="en-US" sz="1400" dirty="0">
                <a:latin typeface="+mn-lt"/>
                <a:cs typeface="Arial" pitchFamily="34" charset="0"/>
              </a:rPr>
              <a:t>EXW </a:t>
            </a:r>
          </a:p>
        </c:rich>
      </c:tx>
      <c:layout>
        <c:manualLayout>
          <c:xMode val="edge"/>
          <c:yMode val="edge"/>
          <c:x val="0.17319102131900682"/>
          <c:y val="0"/>
        </c:manualLayout>
      </c:layout>
    </c:title>
    <c:plotArea>
      <c:layout>
        <c:manualLayout>
          <c:layoutTarget val="inner"/>
          <c:xMode val="edge"/>
          <c:yMode val="edge"/>
          <c:x val="6.9124423963133924E-2"/>
          <c:y val="0.11645644054108679"/>
          <c:w val="0.88172043010752765"/>
          <c:h val="0.70195790430042404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ячмень фуражный/feed barley</c:v>
                </c:pt>
              </c:strCache>
            </c:strRef>
          </c:tx>
          <c:spPr>
            <a:ln w="38100"/>
          </c:spPr>
          <c:marker>
            <c:symbol val="circle"/>
            <c:size val="5"/>
            <c:spPr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39773</c:v>
                </c:pt>
                <c:pt idx="1">
                  <c:v>39780</c:v>
                </c:pt>
                <c:pt idx="2">
                  <c:v>39787</c:v>
                </c:pt>
                <c:pt idx="3">
                  <c:v>39794</c:v>
                </c:pt>
                <c:pt idx="4">
                  <c:v>39801</c:v>
                </c:pt>
                <c:pt idx="5">
                  <c:v>39808</c:v>
                </c:pt>
                <c:pt idx="6">
                  <c:v>39829</c:v>
                </c:pt>
                <c:pt idx="7">
                  <c:v>39836</c:v>
                </c:pt>
                <c:pt idx="8">
                  <c:v>39843</c:v>
                </c:pt>
                <c:pt idx="9">
                  <c:v>39850</c:v>
                </c:pt>
                <c:pt idx="10">
                  <c:v>39857</c:v>
                </c:pt>
                <c:pt idx="11">
                  <c:v>39864</c:v>
                </c:pt>
                <c:pt idx="12">
                  <c:v>39871</c:v>
                </c:pt>
                <c:pt idx="13">
                  <c:v>39878</c:v>
                </c:pt>
                <c:pt idx="14">
                  <c:v>39885</c:v>
                </c:pt>
                <c:pt idx="15">
                  <c:v>39892</c:v>
                </c:pt>
                <c:pt idx="16">
                  <c:v>39899</c:v>
                </c:pt>
                <c:pt idx="17">
                  <c:v>39906</c:v>
                </c:pt>
                <c:pt idx="18">
                  <c:v>39913</c:v>
                </c:pt>
                <c:pt idx="19">
                  <c:v>39920</c:v>
                </c:pt>
                <c:pt idx="20">
                  <c:v>39927</c:v>
                </c:pt>
                <c:pt idx="21">
                  <c:v>39933</c:v>
                </c:pt>
                <c:pt idx="22">
                  <c:v>39941</c:v>
                </c:pt>
                <c:pt idx="23">
                  <c:v>39948</c:v>
                </c:pt>
                <c:pt idx="24">
                  <c:v>39955</c:v>
                </c:pt>
                <c:pt idx="25">
                  <c:v>39962</c:v>
                </c:pt>
                <c:pt idx="26">
                  <c:v>39969</c:v>
                </c:pt>
                <c:pt idx="27">
                  <c:v>39975</c:v>
                </c:pt>
                <c:pt idx="28">
                  <c:v>39983</c:v>
                </c:pt>
                <c:pt idx="29">
                  <c:v>39990</c:v>
                </c:pt>
                <c:pt idx="30">
                  <c:v>39997</c:v>
                </c:pt>
                <c:pt idx="31">
                  <c:v>40004</c:v>
                </c:pt>
                <c:pt idx="32">
                  <c:v>40011</c:v>
                </c:pt>
                <c:pt idx="33">
                  <c:v>40018</c:v>
                </c:pt>
                <c:pt idx="34">
                  <c:v>40025</c:v>
                </c:pt>
                <c:pt idx="35">
                  <c:v>40032</c:v>
                </c:pt>
                <c:pt idx="36">
                  <c:v>40039</c:v>
                </c:pt>
                <c:pt idx="37">
                  <c:v>40046</c:v>
                </c:pt>
                <c:pt idx="38">
                  <c:v>40053</c:v>
                </c:pt>
                <c:pt idx="39">
                  <c:v>40060</c:v>
                </c:pt>
                <c:pt idx="40">
                  <c:v>40067</c:v>
                </c:pt>
                <c:pt idx="41">
                  <c:v>40074</c:v>
                </c:pt>
                <c:pt idx="42">
                  <c:v>40085</c:v>
                </c:pt>
                <c:pt idx="43">
                  <c:v>40088</c:v>
                </c:pt>
                <c:pt idx="44">
                  <c:v>40095</c:v>
                </c:pt>
                <c:pt idx="45">
                  <c:v>40102</c:v>
                </c:pt>
                <c:pt idx="46">
                  <c:v>40109</c:v>
                </c:pt>
                <c:pt idx="47">
                  <c:v>39843</c:v>
                </c:pt>
                <c:pt idx="48">
                  <c:v>40123</c:v>
                </c:pt>
                <c:pt idx="49">
                  <c:v>40130</c:v>
                </c:pt>
                <c:pt idx="50">
                  <c:v>40137</c:v>
                </c:pt>
                <c:pt idx="51">
                  <c:v>40144</c:v>
                </c:pt>
                <c:pt idx="52">
                  <c:v>40151</c:v>
                </c:pt>
                <c:pt idx="53">
                  <c:v>40158</c:v>
                </c:pt>
                <c:pt idx="54">
                  <c:v>40165</c:v>
                </c:pt>
                <c:pt idx="55">
                  <c:v>40172</c:v>
                </c:pt>
                <c:pt idx="56">
                  <c:v>40186</c:v>
                </c:pt>
                <c:pt idx="57">
                  <c:v>40193</c:v>
                </c:pt>
                <c:pt idx="58">
                  <c:v>40200</c:v>
                </c:pt>
                <c:pt idx="59">
                  <c:v>40207</c:v>
                </c:pt>
                <c:pt idx="60">
                  <c:v>40214</c:v>
                </c:pt>
                <c:pt idx="61">
                  <c:v>40221</c:v>
                </c:pt>
                <c:pt idx="62">
                  <c:v>40228</c:v>
                </c:pt>
                <c:pt idx="63">
                  <c:v>40236</c:v>
                </c:pt>
                <c:pt idx="64">
                  <c:v>40242</c:v>
                </c:pt>
                <c:pt idx="65">
                  <c:v>40249</c:v>
                </c:pt>
                <c:pt idx="66">
                  <c:v>40256</c:v>
                </c:pt>
                <c:pt idx="67">
                  <c:v>40263</c:v>
                </c:pt>
                <c:pt idx="68">
                  <c:v>40270</c:v>
                </c:pt>
                <c:pt idx="69">
                  <c:v>40277</c:v>
                </c:pt>
                <c:pt idx="70">
                  <c:v>40284</c:v>
                </c:pt>
                <c:pt idx="71">
                  <c:v>40291</c:v>
                </c:pt>
                <c:pt idx="72">
                  <c:v>40298</c:v>
                </c:pt>
                <c:pt idx="73">
                  <c:v>40305</c:v>
                </c:pt>
                <c:pt idx="74">
                  <c:v>40312</c:v>
                </c:pt>
                <c:pt idx="75">
                  <c:v>40319</c:v>
                </c:pt>
                <c:pt idx="76">
                  <c:v>40326</c:v>
                </c:pt>
                <c:pt idx="77">
                  <c:v>40333</c:v>
                </c:pt>
                <c:pt idx="78">
                  <c:v>40340</c:v>
                </c:pt>
                <c:pt idx="79">
                  <c:v>40347</c:v>
                </c:pt>
                <c:pt idx="80">
                  <c:v>40354</c:v>
                </c:pt>
                <c:pt idx="81">
                  <c:v>40361</c:v>
                </c:pt>
                <c:pt idx="82">
                  <c:v>40368</c:v>
                </c:pt>
                <c:pt idx="83">
                  <c:v>40375</c:v>
                </c:pt>
                <c:pt idx="84">
                  <c:v>40382</c:v>
                </c:pt>
                <c:pt idx="85">
                  <c:v>40389</c:v>
                </c:pt>
                <c:pt idx="86">
                  <c:v>40396</c:v>
                </c:pt>
                <c:pt idx="87">
                  <c:v>40403</c:v>
                </c:pt>
                <c:pt idx="88">
                  <c:v>40410</c:v>
                </c:pt>
                <c:pt idx="89">
                  <c:v>40417</c:v>
                </c:pt>
                <c:pt idx="90">
                  <c:v>40424</c:v>
                </c:pt>
                <c:pt idx="91">
                  <c:v>40431</c:v>
                </c:pt>
                <c:pt idx="92">
                  <c:v>40438</c:v>
                </c:pt>
                <c:pt idx="93">
                  <c:v>40445</c:v>
                </c:pt>
                <c:pt idx="94">
                  <c:v>40452</c:v>
                </c:pt>
                <c:pt idx="95">
                  <c:v>40459</c:v>
                </c:pt>
                <c:pt idx="96">
                  <c:v>40466</c:v>
                </c:pt>
                <c:pt idx="97">
                  <c:v>40473</c:v>
                </c:pt>
                <c:pt idx="98">
                  <c:v>40480</c:v>
                </c:pt>
                <c:pt idx="99">
                  <c:v>40487</c:v>
                </c:pt>
                <c:pt idx="100">
                  <c:v>40494</c:v>
                </c:pt>
                <c:pt idx="101">
                  <c:v>40501</c:v>
                </c:pt>
                <c:pt idx="102">
                  <c:v>40508</c:v>
                </c:pt>
                <c:pt idx="103">
                  <c:v>40515</c:v>
                </c:pt>
                <c:pt idx="104">
                  <c:v>40522</c:v>
                </c:pt>
                <c:pt idx="105">
                  <c:v>40529</c:v>
                </c:pt>
                <c:pt idx="106">
                  <c:v>40536</c:v>
                </c:pt>
                <c:pt idx="107">
                  <c:v>40554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40607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40655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Sheet1!$B$2:$B$127</c:f>
              <c:numCache>
                <c:formatCode>#,##0</c:formatCode>
                <c:ptCount val="126"/>
                <c:pt idx="0">
                  <c:v>2470</c:v>
                </c:pt>
                <c:pt idx="1">
                  <c:v>2470</c:v>
                </c:pt>
                <c:pt idx="2">
                  <c:v>2405</c:v>
                </c:pt>
                <c:pt idx="3">
                  <c:v>2370</c:v>
                </c:pt>
                <c:pt idx="4">
                  <c:v>2350</c:v>
                </c:pt>
                <c:pt idx="5">
                  <c:v>2395</c:v>
                </c:pt>
                <c:pt idx="6" formatCode="General">
                  <c:v>2515</c:v>
                </c:pt>
                <c:pt idx="7" formatCode="General">
                  <c:v>2640</c:v>
                </c:pt>
                <c:pt idx="8" formatCode="General">
                  <c:v>2725</c:v>
                </c:pt>
                <c:pt idx="9" formatCode="General">
                  <c:v>2845</c:v>
                </c:pt>
                <c:pt idx="10" formatCode="General">
                  <c:v>2850</c:v>
                </c:pt>
                <c:pt idx="11" formatCode="General">
                  <c:v>2855</c:v>
                </c:pt>
                <c:pt idx="12" formatCode="General">
                  <c:v>2835</c:v>
                </c:pt>
                <c:pt idx="13" formatCode="General">
                  <c:v>2800</c:v>
                </c:pt>
                <c:pt idx="14" formatCode="General">
                  <c:v>2775</c:v>
                </c:pt>
                <c:pt idx="15" formatCode="General">
                  <c:v>2690</c:v>
                </c:pt>
                <c:pt idx="16" formatCode="General">
                  <c:v>2645</c:v>
                </c:pt>
                <c:pt idx="17" formatCode="General">
                  <c:v>2600</c:v>
                </c:pt>
                <c:pt idx="18" formatCode="General">
                  <c:v>2520</c:v>
                </c:pt>
                <c:pt idx="19" formatCode="General">
                  <c:v>2480</c:v>
                </c:pt>
                <c:pt idx="20" formatCode="General">
                  <c:v>2580</c:v>
                </c:pt>
                <c:pt idx="21" formatCode="General">
                  <c:v>2615</c:v>
                </c:pt>
                <c:pt idx="22" formatCode="General">
                  <c:v>2655</c:v>
                </c:pt>
                <c:pt idx="23" formatCode="General">
                  <c:v>2745</c:v>
                </c:pt>
                <c:pt idx="24" formatCode="General">
                  <c:v>2760</c:v>
                </c:pt>
                <c:pt idx="25" formatCode="General">
                  <c:v>2800</c:v>
                </c:pt>
                <c:pt idx="26" formatCode="General">
                  <c:v>2845</c:v>
                </c:pt>
                <c:pt idx="27" formatCode="General">
                  <c:v>2830</c:v>
                </c:pt>
                <c:pt idx="28" formatCode="General">
                  <c:v>2810</c:v>
                </c:pt>
                <c:pt idx="29" formatCode="General">
                  <c:v>2725</c:v>
                </c:pt>
                <c:pt idx="30" formatCode="General">
                  <c:v>2550</c:v>
                </c:pt>
                <c:pt idx="31" formatCode="General">
                  <c:v>2420</c:v>
                </c:pt>
                <c:pt idx="32" formatCode="General">
                  <c:v>2395</c:v>
                </c:pt>
                <c:pt idx="33" formatCode="General">
                  <c:v>2385</c:v>
                </c:pt>
                <c:pt idx="34" formatCode="General">
                  <c:v>2360</c:v>
                </c:pt>
                <c:pt idx="35" formatCode="General">
                  <c:v>2375</c:v>
                </c:pt>
                <c:pt idx="36" formatCode="General">
                  <c:v>2325</c:v>
                </c:pt>
                <c:pt idx="37" formatCode="General">
                  <c:v>2295</c:v>
                </c:pt>
                <c:pt idx="38" formatCode="General">
                  <c:v>2260</c:v>
                </c:pt>
                <c:pt idx="39" formatCode="General">
                  <c:v>2210</c:v>
                </c:pt>
                <c:pt idx="40" formatCode="General">
                  <c:v>2200</c:v>
                </c:pt>
                <c:pt idx="41" formatCode="General">
                  <c:v>2160</c:v>
                </c:pt>
                <c:pt idx="42" formatCode="General">
                  <c:v>2145</c:v>
                </c:pt>
                <c:pt idx="43" formatCode="General">
                  <c:v>2145</c:v>
                </c:pt>
                <c:pt idx="44" formatCode="General">
                  <c:v>2130</c:v>
                </c:pt>
                <c:pt idx="45" formatCode="General">
                  <c:v>2120</c:v>
                </c:pt>
                <c:pt idx="46" formatCode="General">
                  <c:v>2130</c:v>
                </c:pt>
                <c:pt idx="47" formatCode="General">
                  <c:v>2175</c:v>
                </c:pt>
                <c:pt idx="48" formatCode="General">
                  <c:v>2230</c:v>
                </c:pt>
                <c:pt idx="49" formatCode="General">
                  <c:v>2295</c:v>
                </c:pt>
                <c:pt idx="50" formatCode="General">
                  <c:v>2290</c:v>
                </c:pt>
                <c:pt idx="51" formatCode="General">
                  <c:v>2325</c:v>
                </c:pt>
                <c:pt idx="52" formatCode="General">
                  <c:v>2345</c:v>
                </c:pt>
                <c:pt idx="53" formatCode="General">
                  <c:v>2370</c:v>
                </c:pt>
                <c:pt idx="54" formatCode="General">
                  <c:v>2410</c:v>
                </c:pt>
                <c:pt idx="55" formatCode="General">
                  <c:v>2440</c:v>
                </c:pt>
                <c:pt idx="56" formatCode="General">
                  <c:v>2560</c:v>
                </c:pt>
                <c:pt idx="57" formatCode="General">
                  <c:v>2580</c:v>
                </c:pt>
                <c:pt idx="58" formatCode="General">
                  <c:v>2585</c:v>
                </c:pt>
                <c:pt idx="59" formatCode="General">
                  <c:v>2565</c:v>
                </c:pt>
                <c:pt idx="60" formatCode="General">
                  <c:v>2530</c:v>
                </c:pt>
                <c:pt idx="61" formatCode="General">
                  <c:v>2500</c:v>
                </c:pt>
                <c:pt idx="62" formatCode="General">
                  <c:v>2475</c:v>
                </c:pt>
                <c:pt idx="63" formatCode="General">
                  <c:v>2435</c:v>
                </c:pt>
                <c:pt idx="64" formatCode="General">
                  <c:v>2380</c:v>
                </c:pt>
                <c:pt idx="65" formatCode="General">
                  <c:v>2290</c:v>
                </c:pt>
                <c:pt idx="66" formatCode="General">
                  <c:v>2235</c:v>
                </c:pt>
                <c:pt idx="67" formatCode="General">
                  <c:v>2205</c:v>
                </c:pt>
                <c:pt idx="68" formatCode="General">
                  <c:v>2140</c:v>
                </c:pt>
                <c:pt idx="69" formatCode="General">
                  <c:v>2130</c:v>
                </c:pt>
                <c:pt idx="70" formatCode="General">
                  <c:v>2140</c:v>
                </c:pt>
                <c:pt idx="71" formatCode="General">
                  <c:v>2170</c:v>
                </c:pt>
                <c:pt idx="72" formatCode="General">
                  <c:v>2230</c:v>
                </c:pt>
                <c:pt idx="73" formatCode="General">
                  <c:v>2280</c:v>
                </c:pt>
                <c:pt idx="74" formatCode="General">
                  <c:v>2305</c:v>
                </c:pt>
                <c:pt idx="75" formatCode="General">
                  <c:v>2315</c:v>
                </c:pt>
                <c:pt idx="76" formatCode="General">
                  <c:v>2330</c:v>
                </c:pt>
                <c:pt idx="77" formatCode="General">
                  <c:v>2330</c:v>
                </c:pt>
                <c:pt idx="78" formatCode="General">
                  <c:v>2370</c:v>
                </c:pt>
                <c:pt idx="79" formatCode="General">
                  <c:v>2395</c:v>
                </c:pt>
                <c:pt idx="80" formatCode="General">
                  <c:v>2365</c:v>
                </c:pt>
                <c:pt idx="81" formatCode="General">
                  <c:v>2385</c:v>
                </c:pt>
                <c:pt idx="82" formatCode="General">
                  <c:v>2565</c:v>
                </c:pt>
                <c:pt idx="83" formatCode="General">
                  <c:v>2920</c:v>
                </c:pt>
                <c:pt idx="84" formatCode="General">
                  <c:v>4040</c:v>
                </c:pt>
                <c:pt idx="85" formatCode="General">
                  <c:v>4270</c:v>
                </c:pt>
                <c:pt idx="86" formatCode="General">
                  <c:v>4550</c:v>
                </c:pt>
                <c:pt idx="87" formatCode="General">
                  <c:v>5065</c:v>
                </c:pt>
                <c:pt idx="88" formatCode="General">
                  <c:v>5525</c:v>
                </c:pt>
                <c:pt idx="89" formatCode="General">
                  <c:v>5725</c:v>
                </c:pt>
                <c:pt idx="90" formatCode="General">
                  <c:v>5785</c:v>
                </c:pt>
                <c:pt idx="91" formatCode="General">
                  <c:v>6000</c:v>
                </c:pt>
                <c:pt idx="92" formatCode="General">
                  <c:v>6110</c:v>
                </c:pt>
                <c:pt idx="93" formatCode="General">
                  <c:v>6440</c:v>
                </c:pt>
                <c:pt idx="94" formatCode="General">
                  <c:v>6570</c:v>
                </c:pt>
                <c:pt idx="95" formatCode="General">
                  <c:v>6670</c:v>
                </c:pt>
                <c:pt idx="96" formatCode="General">
                  <c:v>6915</c:v>
                </c:pt>
                <c:pt idx="97" formatCode="General">
                  <c:v>7115</c:v>
                </c:pt>
                <c:pt idx="98" formatCode="General">
                  <c:v>7260</c:v>
                </c:pt>
                <c:pt idx="99" formatCode="General">
                  <c:v>7440</c:v>
                </c:pt>
                <c:pt idx="100" formatCode="General">
                  <c:v>7690</c:v>
                </c:pt>
                <c:pt idx="101" formatCode="General">
                  <c:v>7800</c:v>
                </c:pt>
                <c:pt idx="102" formatCode="General">
                  <c:v>7945</c:v>
                </c:pt>
                <c:pt idx="103" formatCode="General">
                  <c:v>8060</c:v>
                </c:pt>
                <c:pt idx="104" formatCode="General">
                  <c:v>8265</c:v>
                </c:pt>
                <c:pt idx="105" formatCode="General">
                  <c:v>8445</c:v>
                </c:pt>
                <c:pt idx="106" formatCode="General">
                  <c:v>8630</c:v>
                </c:pt>
                <c:pt idx="107" formatCode="General">
                  <c:v>8665</c:v>
                </c:pt>
                <c:pt idx="108" formatCode="General">
                  <c:v>8695</c:v>
                </c:pt>
                <c:pt idx="109" formatCode="General">
                  <c:v>8815</c:v>
                </c:pt>
                <c:pt idx="110" formatCode="General">
                  <c:v>8830</c:v>
                </c:pt>
                <c:pt idx="111" formatCode="General">
                  <c:v>8790</c:v>
                </c:pt>
                <c:pt idx="112" formatCode="General">
                  <c:v>8770</c:v>
                </c:pt>
                <c:pt idx="113" formatCode="General">
                  <c:v>8780</c:v>
                </c:pt>
                <c:pt idx="114" formatCode="General">
                  <c:v>8725</c:v>
                </c:pt>
                <c:pt idx="115" formatCode="General">
                  <c:v>8725</c:v>
                </c:pt>
                <c:pt idx="116" formatCode="General">
                  <c:v>8645</c:v>
                </c:pt>
                <c:pt idx="117" formatCode="General">
                  <c:v>8440</c:v>
                </c:pt>
                <c:pt idx="118" formatCode="General">
                  <c:v>8235</c:v>
                </c:pt>
                <c:pt idx="119" formatCode="General">
                  <c:v>7905</c:v>
                </c:pt>
                <c:pt idx="120" formatCode="General">
                  <c:v>7530</c:v>
                </c:pt>
                <c:pt idx="121" formatCode="General">
                  <c:v>7255</c:v>
                </c:pt>
                <c:pt idx="122" formatCode="General">
                  <c:v>7075</c:v>
                </c:pt>
                <c:pt idx="123" formatCode="General">
                  <c:v>6890</c:v>
                </c:pt>
                <c:pt idx="124" formatCode="General">
                  <c:v>6780</c:v>
                </c:pt>
                <c:pt idx="125" formatCode="General">
                  <c:v>6615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ячмень пивовар./malting barley</c:v>
                </c:pt>
              </c:strCache>
            </c:strRef>
          </c:tx>
          <c:spPr>
            <a:ln w="3810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5"/>
            <c:spPr>
              <a:solidFill>
                <a:srgbClr val="F68426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39773</c:v>
                </c:pt>
                <c:pt idx="1">
                  <c:v>39780</c:v>
                </c:pt>
                <c:pt idx="2">
                  <c:v>39787</c:v>
                </c:pt>
                <c:pt idx="3">
                  <c:v>39794</c:v>
                </c:pt>
                <c:pt idx="4">
                  <c:v>39801</c:v>
                </c:pt>
                <c:pt idx="5">
                  <c:v>39808</c:v>
                </c:pt>
                <c:pt idx="6">
                  <c:v>39829</c:v>
                </c:pt>
                <c:pt idx="7">
                  <c:v>39836</c:v>
                </c:pt>
                <c:pt idx="8">
                  <c:v>39843</c:v>
                </c:pt>
                <c:pt idx="9">
                  <c:v>39850</c:v>
                </c:pt>
                <c:pt idx="10">
                  <c:v>39857</c:v>
                </c:pt>
                <c:pt idx="11">
                  <c:v>39864</c:v>
                </c:pt>
                <c:pt idx="12">
                  <c:v>39871</c:v>
                </c:pt>
                <c:pt idx="13">
                  <c:v>39878</c:v>
                </c:pt>
                <c:pt idx="14">
                  <c:v>39885</c:v>
                </c:pt>
                <c:pt idx="15">
                  <c:v>39892</c:v>
                </c:pt>
                <c:pt idx="16">
                  <c:v>39899</c:v>
                </c:pt>
                <c:pt idx="17">
                  <c:v>39906</c:v>
                </c:pt>
                <c:pt idx="18">
                  <c:v>39913</c:v>
                </c:pt>
                <c:pt idx="19">
                  <c:v>39920</c:v>
                </c:pt>
                <c:pt idx="20">
                  <c:v>39927</c:v>
                </c:pt>
                <c:pt idx="21">
                  <c:v>39933</c:v>
                </c:pt>
                <c:pt idx="22">
                  <c:v>39941</c:v>
                </c:pt>
                <c:pt idx="23">
                  <c:v>39948</c:v>
                </c:pt>
                <c:pt idx="24">
                  <c:v>39955</c:v>
                </c:pt>
                <c:pt idx="25">
                  <c:v>39962</c:v>
                </c:pt>
                <c:pt idx="26">
                  <c:v>39969</c:v>
                </c:pt>
                <c:pt idx="27">
                  <c:v>39975</c:v>
                </c:pt>
                <c:pt idx="28">
                  <c:v>39983</c:v>
                </c:pt>
                <c:pt idx="29">
                  <c:v>39990</c:v>
                </c:pt>
                <c:pt idx="30">
                  <c:v>39997</c:v>
                </c:pt>
                <c:pt idx="31">
                  <c:v>40004</c:v>
                </c:pt>
                <c:pt idx="32">
                  <c:v>40011</c:v>
                </c:pt>
                <c:pt idx="33">
                  <c:v>40018</c:v>
                </c:pt>
                <c:pt idx="34">
                  <c:v>40025</c:v>
                </c:pt>
                <c:pt idx="35">
                  <c:v>40032</c:v>
                </c:pt>
                <c:pt idx="36">
                  <c:v>40039</c:v>
                </c:pt>
                <c:pt idx="37">
                  <c:v>40046</c:v>
                </c:pt>
                <c:pt idx="38">
                  <c:v>40053</c:v>
                </c:pt>
                <c:pt idx="39">
                  <c:v>40060</c:v>
                </c:pt>
                <c:pt idx="40">
                  <c:v>40067</c:v>
                </c:pt>
                <c:pt idx="41">
                  <c:v>40074</c:v>
                </c:pt>
                <c:pt idx="42">
                  <c:v>40085</c:v>
                </c:pt>
                <c:pt idx="43">
                  <c:v>40088</c:v>
                </c:pt>
                <c:pt idx="44">
                  <c:v>40095</c:v>
                </c:pt>
                <c:pt idx="45">
                  <c:v>40102</c:v>
                </c:pt>
                <c:pt idx="46">
                  <c:v>40109</c:v>
                </c:pt>
                <c:pt idx="47">
                  <c:v>39843</c:v>
                </c:pt>
                <c:pt idx="48">
                  <c:v>40123</c:v>
                </c:pt>
                <c:pt idx="49">
                  <c:v>40130</c:v>
                </c:pt>
                <c:pt idx="50">
                  <c:v>40137</c:v>
                </c:pt>
                <c:pt idx="51">
                  <c:v>40144</c:v>
                </c:pt>
                <c:pt idx="52">
                  <c:v>40151</c:v>
                </c:pt>
                <c:pt idx="53">
                  <c:v>40158</c:v>
                </c:pt>
                <c:pt idx="54">
                  <c:v>40165</c:v>
                </c:pt>
                <c:pt idx="55">
                  <c:v>40172</c:v>
                </c:pt>
                <c:pt idx="56">
                  <c:v>40186</c:v>
                </c:pt>
                <c:pt idx="57">
                  <c:v>40193</c:v>
                </c:pt>
                <c:pt idx="58">
                  <c:v>40200</c:v>
                </c:pt>
                <c:pt idx="59">
                  <c:v>40207</c:v>
                </c:pt>
                <c:pt idx="60">
                  <c:v>40214</c:v>
                </c:pt>
                <c:pt idx="61">
                  <c:v>40221</c:v>
                </c:pt>
                <c:pt idx="62">
                  <c:v>40228</c:v>
                </c:pt>
                <c:pt idx="63">
                  <c:v>40236</c:v>
                </c:pt>
                <c:pt idx="64">
                  <c:v>40242</c:v>
                </c:pt>
                <c:pt idx="65">
                  <c:v>40249</c:v>
                </c:pt>
                <c:pt idx="66">
                  <c:v>40256</c:v>
                </c:pt>
                <c:pt idx="67">
                  <c:v>40263</c:v>
                </c:pt>
                <c:pt idx="68">
                  <c:v>40270</c:v>
                </c:pt>
                <c:pt idx="69">
                  <c:v>40277</c:v>
                </c:pt>
                <c:pt idx="70">
                  <c:v>40284</c:v>
                </c:pt>
                <c:pt idx="71">
                  <c:v>40291</c:v>
                </c:pt>
                <c:pt idx="72">
                  <c:v>40298</c:v>
                </c:pt>
                <c:pt idx="73">
                  <c:v>40305</c:v>
                </c:pt>
                <c:pt idx="74">
                  <c:v>40312</c:v>
                </c:pt>
                <c:pt idx="75">
                  <c:v>40319</c:v>
                </c:pt>
                <c:pt idx="76">
                  <c:v>40326</c:v>
                </c:pt>
                <c:pt idx="77">
                  <c:v>40333</c:v>
                </c:pt>
                <c:pt idx="78">
                  <c:v>40340</c:v>
                </c:pt>
                <c:pt idx="79">
                  <c:v>40347</c:v>
                </c:pt>
                <c:pt idx="80">
                  <c:v>40354</c:v>
                </c:pt>
                <c:pt idx="81">
                  <c:v>40361</c:v>
                </c:pt>
                <c:pt idx="82">
                  <c:v>40368</c:v>
                </c:pt>
                <c:pt idx="83">
                  <c:v>40375</c:v>
                </c:pt>
                <c:pt idx="84">
                  <c:v>40382</c:v>
                </c:pt>
                <c:pt idx="85">
                  <c:v>40389</c:v>
                </c:pt>
                <c:pt idx="86">
                  <c:v>40396</c:v>
                </c:pt>
                <c:pt idx="87">
                  <c:v>40403</c:v>
                </c:pt>
                <c:pt idx="88">
                  <c:v>40410</c:v>
                </c:pt>
                <c:pt idx="89">
                  <c:v>40417</c:v>
                </c:pt>
                <c:pt idx="90">
                  <c:v>40424</c:v>
                </c:pt>
                <c:pt idx="91">
                  <c:v>40431</c:v>
                </c:pt>
                <c:pt idx="92">
                  <c:v>40438</c:v>
                </c:pt>
                <c:pt idx="93">
                  <c:v>40445</c:v>
                </c:pt>
                <c:pt idx="94">
                  <c:v>40452</c:v>
                </c:pt>
                <c:pt idx="95">
                  <c:v>40459</c:v>
                </c:pt>
                <c:pt idx="96">
                  <c:v>40466</c:v>
                </c:pt>
                <c:pt idx="97">
                  <c:v>40473</c:v>
                </c:pt>
                <c:pt idx="98">
                  <c:v>40480</c:v>
                </c:pt>
                <c:pt idx="99">
                  <c:v>40487</c:v>
                </c:pt>
                <c:pt idx="100">
                  <c:v>40494</c:v>
                </c:pt>
                <c:pt idx="101">
                  <c:v>40501</c:v>
                </c:pt>
                <c:pt idx="102">
                  <c:v>40508</c:v>
                </c:pt>
                <c:pt idx="103">
                  <c:v>40515</c:v>
                </c:pt>
                <c:pt idx="104">
                  <c:v>40522</c:v>
                </c:pt>
                <c:pt idx="105">
                  <c:v>40529</c:v>
                </c:pt>
                <c:pt idx="106">
                  <c:v>40536</c:v>
                </c:pt>
                <c:pt idx="107">
                  <c:v>40554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40607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40655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Sheet1!$C$2:$C$127</c:f>
              <c:numCache>
                <c:formatCode>#,##0</c:formatCode>
                <c:ptCount val="126"/>
                <c:pt idx="0">
                  <c:v>3400</c:v>
                </c:pt>
                <c:pt idx="1">
                  <c:v>3200</c:v>
                </c:pt>
                <c:pt idx="2">
                  <c:v>3150</c:v>
                </c:pt>
                <c:pt idx="3">
                  <c:v>3100</c:v>
                </c:pt>
                <c:pt idx="4">
                  <c:v>3100</c:v>
                </c:pt>
                <c:pt idx="5">
                  <c:v>3100</c:v>
                </c:pt>
                <c:pt idx="6" formatCode="General">
                  <c:v>3100</c:v>
                </c:pt>
                <c:pt idx="7" formatCode="General">
                  <c:v>3100</c:v>
                </c:pt>
                <c:pt idx="8" formatCode="General">
                  <c:v>3100</c:v>
                </c:pt>
                <c:pt idx="9" formatCode="General">
                  <c:v>3100</c:v>
                </c:pt>
                <c:pt idx="10" formatCode="General">
                  <c:v>3100</c:v>
                </c:pt>
                <c:pt idx="11" formatCode="General">
                  <c:v>3100</c:v>
                </c:pt>
                <c:pt idx="12" formatCode="General">
                  <c:v>3100</c:v>
                </c:pt>
                <c:pt idx="13" formatCode="General">
                  <c:v>3100</c:v>
                </c:pt>
                <c:pt idx="14" formatCode="General">
                  <c:v>3100</c:v>
                </c:pt>
                <c:pt idx="15" formatCode="General">
                  <c:v>3000</c:v>
                </c:pt>
                <c:pt idx="16" formatCode="General">
                  <c:v>3000</c:v>
                </c:pt>
                <c:pt idx="17" formatCode="General">
                  <c:v>3000</c:v>
                </c:pt>
                <c:pt idx="18" formatCode="General">
                  <c:v>2950</c:v>
                </c:pt>
                <c:pt idx="19" formatCode="General">
                  <c:v>2950</c:v>
                </c:pt>
                <c:pt idx="20" formatCode="General">
                  <c:v>2900</c:v>
                </c:pt>
                <c:pt idx="21" formatCode="General">
                  <c:v>2900</c:v>
                </c:pt>
                <c:pt idx="22" formatCode="General">
                  <c:v>2900</c:v>
                </c:pt>
                <c:pt idx="23" formatCode="General">
                  <c:v>2900</c:v>
                </c:pt>
                <c:pt idx="24" formatCode="General">
                  <c:v>3000</c:v>
                </c:pt>
                <c:pt idx="25" formatCode="General">
                  <c:v>3000</c:v>
                </c:pt>
                <c:pt idx="26" formatCode="General">
                  <c:v>3100</c:v>
                </c:pt>
                <c:pt idx="27" formatCode="General">
                  <c:v>3100</c:v>
                </c:pt>
                <c:pt idx="28" formatCode="General">
                  <c:v>3200</c:v>
                </c:pt>
                <c:pt idx="29" formatCode="General">
                  <c:v>3200</c:v>
                </c:pt>
                <c:pt idx="30" formatCode="General">
                  <c:v>3200</c:v>
                </c:pt>
                <c:pt idx="31" formatCode="General">
                  <c:v>3100</c:v>
                </c:pt>
                <c:pt idx="32" formatCode="General">
                  <c:v>3100</c:v>
                </c:pt>
                <c:pt idx="33" formatCode="General">
                  <c:v>3100</c:v>
                </c:pt>
                <c:pt idx="34" formatCode="General">
                  <c:v>3100</c:v>
                </c:pt>
                <c:pt idx="35" formatCode="General">
                  <c:v>2900</c:v>
                </c:pt>
                <c:pt idx="36" formatCode="General">
                  <c:v>2800</c:v>
                </c:pt>
                <c:pt idx="37" formatCode="General">
                  <c:v>2800</c:v>
                </c:pt>
                <c:pt idx="38" formatCode="General">
                  <c:v>2800</c:v>
                </c:pt>
                <c:pt idx="39" formatCode="General">
                  <c:v>2800</c:v>
                </c:pt>
                <c:pt idx="40" formatCode="General">
                  <c:v>2700</c:v>
                </c:pt>
                <c:pt idx="41" formatCode="General">
                  <c:v>2600</c:v>
                </c:pt>
                <c:pt idx="42" formatCode="General">
                  <c:v>2600</c:v>
                </c:pt>
                <c:pt idx="43" formatCode="General">
                  <c:v>2600</c:v>
                </c:pt>
                <c:pt idx="44" formatCode="General">
                  <c:v>2600</c:v>
                </c:pt>
                <c:pt idx="45" formatCode="General">
                  <c:v>2500</c:v>
                </c:pt>
                <c:pt idx="46" formatCode="General">
                  <c:v>2500</c:v>
                </c:pt>
                <c:pt idx="47" formatCode="General">
                  <c:v>2500</c:v>
                </c:pt>
                <c:pt idx="48" formatCode="General">
                  <c:v>2600</c:v>
                </c:pt>
                <c:pt idx="49" formatCode="General">
                  <c:v>2600</c:v>
                </c:pt>
                <c:pt idx="50" formatCode="General">
                  <c:v>2600</c:v>
                </c:pt>
                <c:pt idx="51" formatCode="General">
                  <c:v>2600</c:v>
                </c:pt>
                <c:pt idx="52" formatCode="General">
                  <c:v>2650</c:v>
                </c:pt>
                <c:pt idx="53" formatCode="General">
                  <c:v>2700</c:v>
                </c:pt>
                <c:pt idx="54" formatCode="General">
                  <c:v>2700</c:v>
                </c:pt>
                <c:pt idx="55" formatCode="General">
                  <c:v>2800</c:v>
                </c:pt>
                <c:pt idx="56" formatCode="General">
                  <c:v>2900</c:v>
                </c:pt>
                <c:pt idx="57" formatCode="General">
                  <c:v>3000</c:v>
                </c:pt>
                <c:pt idx="58" formatCode="General">
                  <c:v>3000</c:v>
                </c:pt>
                <c:pt idx="59" formatCode="General">
                  <c:v>3000</c:v>
                </c:pt>
                <c:pt idx="60" formatCode="General">
                  <c:v>2800</c:v>
                </c:pt>
                <c:pt idx="61" formatCode="General">
                  <c:v>2800</c:v>
                </c:pt>
                <c:pt idx="62" formatCode="General">
                  <c:v>2800</c:v>
                </c:pt>
                <c:pt idx="63" formatCode="General">
                  <c:v>2800</c:v>
                </c:pt>
                <c:pt idx="64" formatCode="General">
                  <c:v>2600</c:v>
                </c:pt>
                <c:pt idx="65" formatCode="General">
                  <c:v>2500</c:v>
                </c:pt>
                <c:pt idx="66" formatCode="General">
                  <c:v>2500</c:v>
                </c:pt>
                <c:pt idx="67" formatCode="General">
                  <c:v>2450</c:v>
                </c:pt>
                <c:pt idx="68" formatCode="General">
                  <c:v>2400</c:v>
                </c:pt>
                <c:pt idx="69" formatCode="General">
                  <c:v>2400</c:v>
                </c:pt>
                <c:pt idx="70" formatCode="General">
                  <c:v>2400</c:v>
                </c:pt>
                <c:pt idx="71" formatCode="General">
                  <c:v>2400</c:v>
                </c:pt>
                <c:pt idx="72" formatCode="General">
                  <c:v>2500</c:v>
                </c:pt>
                <c:pt idx="73" formatCode="General">
                  <c:v>2600</c:v>
                </c:pt>
                <c:pt idx="74" formatCode="General">
                  <c:v>2600</c:v>
                </c:pt>
                <c:pt idx="75" formatCode="General">
                  <c:v>2600</c:v>
                </c:pt>
                <c:pt idx="76" formatCode="General">
                  <c:v>2700</c:v>
                </c:pt>
                <c:pt idx="77" formatCode="General">
                  <c:v>2700</c:v>
                </c:pt>
                <c:pt idx="78" formatCode="General">
                  <c:v>2900</c:v>
                </c:pt>
                <c:pt idx="79" formatCode="General">
                  <c:v>3000</c:v>
                </c:pt>
                <c:pt idx="80" formatCode="General">
                  <c:v>3000</c:v>
                </c:pt>
                <c:pt idx="81" formatCode="General">
                  <c:v>3100</c:v>
                </c:pt>
                <c:pt idx="82" formatCode="General">
                  <c:v>3500</c:v>
                </c:pt>
                <c:pt idx="83" formatCode="General">
                  <c:v>4000</c:v>
                </c:pt>
                <c:pt idx="84" formatCode="General">
                  <c:v>4500</c:v>
                </c:pt>
                <c:pt idx="85" formatCode="General">
                  <c:v>5200</c:v>
                </c:pt>
                <c:pt idx="86" formatCode="General">
                  <c:v>6200</c:v>
                </c:pt>
                <c:pt idx="87" formatCode="General">
                  <c:v>7000</c:v>
                </c:pt>
                <c:pt idx="88" formatCode="General">
                  <c:v>7500</c:v>
                </c:pt>
                <c:pt idx="89" formatCode="General">
                  <c:v>8500</c:v>
                </c:pt>
                <c:pt idx="90" formatCode="General">
                  <c:v>9200</c:v>
                </c:pt>
                <c:pt idx="91" formatCode="General">
                  <c:v>8700</c:v>
                </c:pt>
                <c:pt idx="92" formatCode="General">
                  <c:v>8200</c:v>
                </c:pt>
                <c:pt idx="93" formatCode="General">
                  <c:v>8900</c:v>
                </c:pt>
                <c:pt idx="94" formatCode="General">
                  <c:v>9200</c:v>
                </c:pt>
                <c:pt idx="95" formatCode="General">
                  <c:v>9600</c:v>
                </c:pt>
                <c:pt idx="96" formatCode="General">
                  <c:v>10000</c:v>
                </c:pt>
                <c:pt idx="97" formatCode="General">
                  <c:v>9800</c:v>
                </c:pt>
                <c:pt idx="98" formatCode="General">
                  <c:v>10000</c:v>
                </c:pt>
                <c:pt idx="99" formatCode="General">
                  <c:v>10100</c:v>
                </c:pt>
                <c:pt idx="100" formatCode="General">
                  <c:v>10200</c:v>
                </c:pt>
                <c:pt idx="101" formatCode="General">
                  <c:v>10300</c:v>
                </c:pt>
                <c:pt idx="102" formatCode="General">
                  <c:v>10300</c:v>
                </c:pt>
                <c:pt idx="103" formatCode="General">
                  <c:v>10400</c:v>
                </c:pt>
                <c:pt idx="104" formatCode="General">
                  <c:v>10500</c:v>
                </c:pt>
                <c:pt idx="105" formatCode="General">
                  <c:v>10800</c:v>
                </c:pt>
                <c:pt idx="106" formatCode="General">
                  <c:v>11000</c:v>
                </c:pt>
                <c:pt idx="107" formatCode="General">
                  <c:v>11000</c:v>
                </c:pt>
                <c:pt idx="108" formatCode="General">
                  <c:v>11000</c:v>
                </c:pt>
                <c:pt idx="109" formatCode="General">
                  <c:v>11000</c:v>
                </c:pt>
                <c:pt idx="110" formatCode="General">
                  <c:v>11000</c:v>
                </c:pt>
                <c:pt idx="111" formatCode="General">
                  <c:v>11000</c:v>
                </c:pt>
                <c:pt idx="112" formatCode="General">
                  <c:v>11000</c:v>
                </c:pt>
                <c:pt idx="113" formatCode="General">
                  <c:v>11000</c:v>
                </c:pt>
                <c:pt idx="114" formatCode="General">
                  <c:v>10800</c:v>
                </c:pt>
                <c:pt idx="115" formatCode="General">
                  <c:v>11200</c:v>
                </c:pt>
                <c:pt idx="116" formatCode="General">
                  <c:v>11000</c:v>
                </c:pt>
                <c:pt idx="117" formatCode="General">
                  <c:v>11000</c:v>
                </c:pt>
                <c:pt idx="118" formatCode="General">
                  <c:v>10700</c:v>
                </c:pt>
                <c:pt idx="119" formatCode="General">
                  <c:v>10500</c:v>
                </c:pt>
                <c:pt idx="120" formatCode="General">
                  <c:v>10400</c:v>
                </c:pt>
                <c:pt idx="121" formatCode="General">
                  <c:v>10400</c:v>
                </c:pt>
                <c:pt idx="122" formatCode="General">
                  <c:v>10400</c:v>
                </c:pt>
                <c:pt idx="123" formatCode="General">
                  <c:v>10200</c:v>
                </c:pt>
                <c:pt idx="124" formatCode="General">
                  <c:v>10000</c:v>
                </c:pt>
                <c:pt idx="125" formatCode="General">
                  <c:v>10000</c:v>
                </c:pt>
              </c:numCache>
            </c:numRef>
          </c:val>
          <c:smooth val="1"/>
        </c:ser>
        <c:marker val="1"/>
        <c:axId val="156381952"/>
        <c:axId val="156383488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feed barley, $/t</c:v>
                </c:pt>
              </c:strCache>
            </c:strRef>
          </c:tx>
          <c:spPr>
            <a:ln w="44450">
              <a:solidFill>
                <a:srgbClr val="425222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39773</c:v>
                </c:pt>
                <c:pt idx="1">
                  <c:v>39780</c:v>
                </c:pt>
                <c:pt idx="2">
                  <c:v>39787</c:v>
                </c:pt>
                <c:pt idx="3">
                  <c:v>39794</c:v>
                </c:pt>
                <c:pt idx="4">
                  <c:v>39801</c:v>
                </c:pt>
                <c:pt idx="5">
                  <c:v>39808</c:v>
                </c:pt>
                <c:pt idx="6">
                  <c:v>39829</c:v>
                </c:pt>
                <c:pt idx="7">
                  <c:v>39836</c:v>
                </c:pt>
                <c:pt idx="8">
                  <c:v>39843</c:v>
                </c:pt>
                <c:pt idx="9">
                  <c:v>39850</c:v>
                </c:pt>
                <c:pt idx="10">
                  <c:v>39857</c:v>
                </c:pt>
                <c:pt idx="11">
                  <c:v>39864</c:v>
                </c:pt>
                <c:pt idx="12">
                  <c:v>39871</c:v>
                </c:pt>
                <c:pt idx="13">
                  <c:v>39878</c:v>
                </c:pt>
                <c:pt idx="14">
                  <c:v>39885</c:v>
                </c:pt>
                <c:pt idx="15">
                  <c:v>39892</c:v>
                </c:pt>
                <c:pt idx="16">
                  <c:v>39899</c:v>
                </c:pt>
                <c:pt idx="17">
                  <c:v>39906</c:v>
                </c:pt>
                <c:pt idx="18">
                  <c:v>39913</c:v>
                </c:pt>
                <c:pt idx="19">
                  <c:v>39920</c:v>
                </c:pt>
                <c:pt idx="20">
                  <c:v>39927</c:v>
                </c:pt>
                <c:pt idx="21">
                  <c:v>39933</c:v>
                </c:pt>
                <c:pt idx="22">
                  <c:v>39941</c:v>
                </c:pt>
                <c:pt idx="23">
                  <c:v>39948</c:v>
                </c:pt>
                <c:pt idx="24">
                  <c:v>39955</c:v>
                </c:pt>
                <c:pt idx="25">
                  <c:v>39962</c:v>
                </c:pt>
                <c:pt idx="26">
                  <c:v>39969</c:v>
                </c:pt>
                <c:pt idx="27">
                  <c:v>39975</c:v>
                </c:pt>
                <c:pt idx="28">
                  <c:v>39983</c:v>
                </c:pt>
                <c:pt idx="29">
                  <c:v>39990</c:v>
                </c:pt>
                <c:pt idx="30">
                  <c:v>39997</c:v>
                </c:pt>
                <c:pt idx="31">
                  <c:v>40004</c:v>
                </c:pt>
                <c:pt idx="32">
                  <c:v>40011</c:v>
                </c:pt>
                <c:pt idx="33">
                  <c:v>40018</c:v>
                </c:pt>
                <c:pt idx="34">
                  <c:v>40025</c:v>
                </c:pt>
                <c:pt idx="35">
                  <c:v>40032</c:v>
                </c:pt>
                <c:pt idx="36">
                  <c:v>40039</c:v>
                </c:pt>
                <c:pt idx="37">
                  <c:v>40046</c:v>
                </c:pt>
                <c:pt idx="38">
                  <c:v>40053</c:v>
                </c:pt>
                <c:pt idx="39">
                  <c:v>40060</c:v>
                </c:pt>
                <c:pt idx="40">
                  <c:v>40067</c:v>
                </c:pt>
                <c:pt idx="41">
                  <c:v>40074</c:v>
                </c:pt>
                <c:pt idx="42">
                  <c:v>40085</c:v>
                </c:pt>
                <c:pt idx="43">
                  <c:v>40088</c:v>
                </c:pt>
                <c:pt idx="44">
                  <c:v>40095</c:v>
                </c:pt>
                <c:pt idx="45">
                  <c:v>40102</c:v>
                </c:pt>
                <c:pt idx="46">
                  <c:v>40109</c:v>
                </c:pt>
                <c:pt idx="47">
                  <c:v>39843</c:v>
                </c:pt>
                <c:pt idx="48">
                  <c:v>40123</c:v>
                </c:pt>
                <c:pt idx="49">
                  <c:v>40130</c:v>
                </c:pt>
                <c:pt idx="50">
                  <c:v>40137</c:v>
                </c:pt>
                <c:pt idx="51">
                  <c:v>40144</c:v>
                </c:pt>
                <c:pt idx="52">
                  <c:v>40151</c:v>
                </c:pt>
                <c:pt idx="53">
                  <c:v>40158</c:v>
                </c:pt>
                <c:pt idx="54">
                  <c:v>40165</c:v>
                </c:pt>
                <c:pt idx="55">
                  <c:v>40172</c:v>
                </c:pt>
                <c:pt idx="56">
                  <c:v>40186</c:v>
                </c:pt>
                <c:pt idx="57">
                  <c:v>40193</c:v>
                </c:pt>
                <c:pt idx="58">
                  <c:v>40200</c:v>
                </c:pt>
                <c:pt idx="59">
                  <c:v>40207</c:v>
                </c:pt>
                <c:pt idx="60">
                  <c:v>40214</c:v>
                </c:pt>
                <c:pt idx="61">
                  <c:v>40221</c:v>
                </c:pt>
                <c:pt idx="62">
                  <c:v>40228</c:v>
                </c:pt>
                <c:pt idx="63">
                  <c:v>40236</c:v>
                </c:pt>
                <c:pt idx="64">
                  <c:v>40242</c:v>
                </c:pt>
                <c:pt idx="65">
                  <c:v>40249</c:v>
                </c:pt>
                <c:pt idx="66">
                  <c:v>40256</c:v>
                </c:pt>
                <c:pt idx="67">
                  <c:v>40263</c:v>
                </c:pt>
                <c:pt idx="68">
                  <c:v>40270</c:v>
                </c:pt>
                <c:pt idx="69">
                  <c:v>40277</c:v>
                </c:pt>
                <c:pt idx="70">
                  <c:v>40284</c:v>
                </c:pt>
                <c:pt idx="71">
                  <c:v>40291</c:v>
                </c:pt>
                <c:pt idx="72">
                  <c:v>40298</c:v>
                </c:pt>
                <c:pt idx="73">
                  <c:v>40305</c:v>
                </c:pt>
                <c:pt idx="74">
                  <c:v>40312</c:v>
                </c:pt>
                <c:pt idx="75">
                  <c:v>40319</c:v>
                </c:pt>
                <c:pt idx="76">
                  <c:v>40326</c:v>
                </c:pt>
                <c:pt idx="77">
                  <c:v>40333</c:v>
                </c:pt>
                <c:pt idx="78">
                  <c:v>40340</c:v>
                </c:pt>
                <c:pt idx="79">
                  <c:v>40347</c:v>
                </c:pt>
                <c:pt idx="80">
                  <c:v>40354</c:v>
                </c:pt>
                <c:pt idx="81">
                  <c:v>40361</c:v>
                </c:pt>
                <c:pt idx="82">
                  <c:v>40368</c:v>
                </c:pt>
                <c:pt idx="83">
                  <c:v>40375</c:v>
                </c:pt>
                <c:pt idx="84">
                  <c:v>40382</c:v>
                </c:pt>
                <c:pt idx="85">
                  <c:v>40389</c:v>
                </c:pt>
                <c:pt idx="86">
                  <c:v>40396</c:v>
                </c:pt>
                <c:pt idx="87">
                  <c:v>40403</c:v>
                </c:pt>
                <c:pt idx="88">
                  <c:v>40410</c:v>
                </c:pt>
                <c:pt idx="89">
                  <c:v>40417</c:v>
                </c:pt>
                <c:pt idx="90">
                  <c:v>40424</c:v>
                </c:pt>
                <c:pt idx="91">
                  <c:v>40431</c:v>
                </c:pt>
                <c:pt idx="92">
                  <c:v>40438</c:v>
                </c:pt>
                <c:pt idx="93">
                  <c:v>40445</c:v>
                </c:pt>
                <c:pt idx="94">
                  <c:v>40452</c:v>
                </c:pt>
                <c:pt idx="95">
                  <c:v>40459</c:v>
                </c:pt>
                <c:pt idx="96">
                  <c:v>40466</c:v>
                </c:pt>
                <c:pt idx="97">
                  <c:v>40473</c:v>
                </c:pt>
                <c:pt idx="98">
                  <c:v>40480</c:v>
                </c:pt>
                <c:pt idx="99">
                  <c:v>40487</c:v>
                </c:pt>
                <c:pt idx="100">
                  <c:v>40494</c:v>
                </c:pt>
                <c:pt idx="101">
                  <c:v>40501</c:v>
                </c:pt>
                <c:pt idx="102">
                  <c:v>40508</c:v>
                </c:pt>
                <c:pt idx="103">
                  <c:v>40515</c:v>
                </c:pt>
                <c:pt idx="104">
                  <c:v>40522</c:v>
                </c:pt>
                <c:pt idx="105">
                  <c:v>40529</c:v>
                </c:pt>
                <c:pt idx="106">
                  <c:v>40536</c:v>
                </c:pt>
                <c:pt idx="107">
                  <c:v>40554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40607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40655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Sheet1!$D$2:$D$127</c:f>
              <c:numCache>
                <c:formatCode>General</c:formatCode>
                <c:ptCount val="126"/>
                <c:pt idx="0">
                  <c:v>89.3</c:v>
                </c:pt>
                <c:pt idx="1">
                  <c:v>88.4</c:v>
                </c:pt>
                <c:pt idx="2">
                  <c:v>85.9</c:v>
                </c:pt>
                <c:pt idx="3">
                  <c:v>85.2</c:v>
                </c:pt>
                <c:pt idx="4">
                  <c:v>83.1</c:v>
                </c:pt>
                <c:pt idx="5">
                  <c:v>81.900000000000006</c:v>
                </c:pt>
                <c:pt idx="6">
                  <c:v>76.400000000000006</c:v>
                </c:pt>
                <c:pt idx="7">
                  <c:v>80.2</c:v>
                </c:pt>
                <c:pt idx="8">
                  <c:v>75.3</c:v>
                </c:pt>
                <c:pt idx="9">
                  <c:v>78.8</c:v>
                </c:pt>
                <c:pt idx="10">
                  <c:v>81.900000000000006</c:v>
                </c:pt>
                <c:pt idx="11">
                  <c:v>79.099999999999994</c:v>
                </c:pt>
                <c:pt idx="12">
                  <c:v>78.400000000000006</c:v>
                </c:pt>
                <c:pt idx="13">
                  <c:v>78.3</c:v>
                </c:pt>
                <c:pt idx="14">
                  <c:v>79.7</c:v>
                </c:pt>
                <c:pt idx="15">
                  <c:v>80.5</c:v>
                </c:pt>
                <c:pt idx="16">
                  <c:v>77.8</c:v>
                </c:pt>
                <c:pt idx="17">
                  <c:v>78.400000000000006</c:v>
                </c:pt>
                <c:pt idx="18">
                  <c:v>75.3</c:v>
                </c:pt>
                <c:pt idx="19">
                  <c:v>73.900000000000006</c:v>
                </c:pt>
                <c:pt idx="20">
                  <c:v>77.3</c:v>
                </c:pt>
                <c:pt idx="21">
                  <c:v>79.3</c:v>
                </c:pt>
                <c:pt idx="22">
                  <c:v>82.2</c:v>
                </c:pt>
                <c:pt idx="23">
                  <c:v>85</c:v>
                </c:pt>
                <c:pt idx="24">
                  <c:v>88.9</c:v>
                </c:pt>
                <c:pt idx="25">
                  <c:v>91.1</c:v>
                </c:pt>
                <c:pt idx="26">
                  <c:v>91.6</c:v>
                </c:pt>
                <c:pt idx="27">
                  <c:v>90.8</c:v>
                </c:pt>
                <c:pt idx="28">
                  <c:v>90.2</c:v>
                </c:pt>
                <c:pt idx="29">
                  <c:v>87.1</c:v>
                </c:pt>
                <c:pt idx="30">
                  <c:v>81.2</c:v>
                </c:pt>
                <c:pt idx="31">
                  <c:v>73.2</c:v>
                </c:pt>
                <c:pt idx="32">
                  <c:v>76.3</c:v>
                </c:pt>
                <c:pt idx="33">
                  <c:v>77.599999999999994</c:v>
                </c:pt>
                <c:pt idx="34">
                  <c:v>75.8</c:v>
                </c:pt>
                <c:pt idx="35">
                  <c:v>75</c:v>
                </c:pt>
                <c:pt idx="36">
                  <c:v>72</c:v>
                </c:pt>
                <c:pt idx="37">
                  <c:v>72.7</c:v>
                </c:pt>
                <c:pt idx="38">
                  <c:v>71</c:v>
                </c:pt>
                <c:pt idx="39">
                  <c:v>70.3</c:v>
                </c:pt>
                <c:pt idx="40">
                  <c:v>71.3</c:v>
                </c:pt>
                <c:pt idx="41">
                  <c:v>71.099999999999994</c:v>
                </c:pt>
                <c:pt idx="42">
                  <c:v>71</c:v>
                </c:pt>
                <c:pt idx="43">
                  <c:v>71.3</c:v>
                </c:pt>
                <c:pt idx="44">
                  <c:v>71.900000000000006</c:v>
                </c:pt>
                <c:pt idx="45">
                  <c:v>72.2</c:v>
                </c:pt>
                <c:pt idx="46">
                  <c:v>73.599999999999994</c:v>
                </c:pt>
                <c:pt idx="47">
                  <c:v>74.5</c:v>
                </c:pt>
                <c:pt idx="48">
                  <c:v>77.3</c:v>
                </c:pt>
                <c:pt idx="49">
                  <c:v>80</c:v>
                </c:pt>
                <c:pt idx="50">
                  <c:v>79.5</c:v>
                </c:pt>
                <c:pt idx="51">
                  <c:v>80</c:v>
                </c:pt>
                <c:pt idx="52">
                  <c:v>79.400000000000006</c:v>
                </c:pt>
                <c:pt idx="53">
                  <c:v>78.900000000000006</c:v>
                </c:pt>
                <c:pt idx="54">
                  <c:v>78.900000000000006</c:v>
                </c:pt>
                <c:pt idx="55">
                  <c:v>82.4</c:v>
                </c:pt>
                <c:pt idx="56">
                  <c:v>87</c:v>
                </c:pt>
                <c:pt idx="57">
                  <c:v>87.2</c:v>
                </c:pt>
                <c:pt idx="58">
                  <c:v>85.9</c:v>
                </c:pt>
                <c:pt idx="59">
                  <c:v>84.4</c:v>
                </c:pt>
                <c:pt idx="60">
                  <c:v>82.9</c:v>
                </c:pt>
                <c:pt idx="61">
                  <c:v>82.7</c:v>
                </c:pt>
                <c:pt idx="62">
                  <c:v>82.2</c:v>
                </c:pt>
                <c:pt idx="63">
                  <c:v>81.400000000000006</c:v>
                </c:pt>
                <c:pt idx="64">
                  <c:v>79.8</c:v>
                </c:pt>
                <c:pt idx="65">
                  <c:v>77.900000000000006</c:v>
                </c:pt>
                <c:pt idx="66">
                  <c:v>76.2</c:v>
                </c:pt>
                <c:pt idx="67">
                  <c:v>74.400000000000006</c:v>
                </c:pt>
                <c:pt idx="68">
                  <c:v>73.3</c:v>
                </c:pt>
                <c:pt idx="69">
                  <c:v>73.599999999999994</c:v>
                </c:pt>
                <c:pt idx="70">
                  <c:v>73.3</c:v>
                </c:pt>
                <c:pt idx="71">
                  <c:v>74.599999999999994</c:v>
                </c:pt>
                <c:pt idx="72">
                  <c:v>76.5</c:v>
                </c:pt>
                <c:pt idx="73">
                  <c:v>75.099999999999994</c:v>
                </c:pt>
                <c:pt idx="74">
                  <c:v>75.099999999999994</c:v>
                </c:pt>
                <c:pt idx="75">
                  <c:v>75</c:v>
                </c:pt>
                <c:pt idx="76">
                  <c:v>75.8</c:v>
                </c:pt>
                <c:pt idx="77">
                  <c:v>73.3</c:v>
                </c:pt>
                <c:pt idx="78">
                  <c:v>75.400000000000006</c:v>
                </c:pt>
                <c:pt idx="79">
                  <c:v>77.900000000000006</c:v>
                </c:pt>
                <c:pt idx="80">
                  <c:v>76.3</c:v>
                </c:pt>
                <c:pt idx="81">
                  <c:v>76.7</c:v>
                </c:pt>
                <c:pt idx="82">
                  <c:v>83.1</c:v>
                </c:pt>
                <c:pt idx="83">
                  <c:v>95.5</c:v>
                </c:pt>
                <c:pt idx="84">
                  <c:v>133.30000000000001</c:v>
                </c:pt>
                <c:pt idx="85">
                  <c:v>141.5</c:v>
                </c:pt>
                <c:pt idx="86">
                  <c:v>152.6</c:v>
                </c:pt>
                <c:pt idx="87">
                  <c:v>166</c:v>
                </c:pt>
                <c:pt idx="88">
                  <c:v>180.5</c:v>
                </c:pt>
                <c:pt idx="89">
                  <c:v>186.7</c:v>
                </c:pt>
                <c:pt idx="90">
                  <c:v>189.2</c:v>
                </c:pt>
                <c:pt idx="91" formatCode="0.0">
                  <c:v>195.5</c:v>
                </c:pt>
                <c:pt idx="92">
                  <c:v>197.2</c:v>
                </c:pt>
                <c:pt idx="93" formatCode="0.0">
                  <c:v>210.4</c:v>
                </c:pt>
                <c:pt idx="94">
                  <c:v>215.4</c:v>
                </c:pt>
                <c:pt idx="95" formatCode="0.0">
                  <c:v>223.6</c:v>
                </c:pt>
                <c:pt idx="96">
                  <c:v>226.5</c:v>
                </c:pt>
                <c:pt idx="97" formatCode="0.0">
                  <c:v>235.4</c:v>
                </c:pt>
                <c:pt idx="98">
                  <c:v>235.9</c:v>
                </c:pt>
                <c:pt idx="99" formatCode="0.0">
                  <c:v>241.5</c:v>
                </c:pt>
                <c:pt idx="100">
                  <c:v>249.2</c:v>
                </c:pt>
                <c:pt idx="101" formatCode="0.0">
                  <c:v>251.7</c:v>
                </c:pt>
                <c:pt idx="102">
                  <c:v>253.8</c:v>
                </c:pt>
                <c:pt idx="103" formatCode="0.0">
                  <c:v>257.8</c:v>
                </c:pt>
                <c:pt idx="104">
                  <c:v>267.5</c:v>
                </c:pt>
                <c:pt idx="105" formatCode="0.0">
                  <c:v>274.39999999999969</c:v>
                </c:pt>
                <c:pt idx="106" formatCode="0.0">
                  <c:v>282.2</c:v>
                </c:pt>
                <c:pt idx="107" formatCode="0.0">
                  <c:v>282.89999999999969</c:v>
                </c:pt>
                <c:pt idx="108" formatCode="0.0">
                  <c:v>289.3</c:v>
                </c:pt>
                <c:pt idx="109" formatCode="0.0">
                  <c:v>293.7</c:v>
                </c:pt>
                <c:pt idx="110" formatCode="0.0">
                  <c:v>296.3</c:v>
                </c:pt>
                <c:pt idx="111" formatCode="0.0">
                  <c:v>299.3</c:v>
                </c:pt>
                <c:pt idx="112" formatCode="0.0">
                  <c:v>299.7</c:v>
                </c:pt>
                <c:pt idx="113" formatCode="0.0">
                  <c:v>301.2</c:v>
                </c:pt>
                <c:pt idx="114" formatCode="0.0">
                  <c:v>301.89999999999969</c:v>
                </c:pt>
                <c:pt idx="115" formatCode="0.0">
                  <c:v>309.60000000000002</c:v>
                </c:pt>
                <c:pt idx="116" formatCode="0.0">
                  <c:v>301.89999999999969</c:v>
                </c:pt>
                <c:pt idx="117" formatCode="0.0">
                  <c:v>297.39999999999969</c:v>
                </c:pt>
                <c:pt idx="118" formatCode="0.0">
                  <c:v>289.89999999999969</c:v>
                </c:pt>
                <c:pt idx="119" formatCode="0.0">
                  <c:v>280</c:v>
                </c:pt>
                <c:pt idx="120" formatCode="0.0">
                  <c:v>267.7</c:v>
                </c:pt>
                <c:pt idx="121" formatCode="0.0">
                  <c:v>257.10000000000002</c:v>
                </c:pt>
                <c:pt idx="122">
                  <c:v>252.7</c:v>
                </c:pt>
                <c:pt idx="123">
                  <c:v>250.5</c:v>
                </c:pt>
                <c:pt idx="124">
                  <c:v>243.3</c:v>
                </c:pt>
                <c:pt idx="125">
                  <c:v>235.2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malting barley, $/t</c:v>
                </c:pt>
              </c:strCache>
            </c:strRef>
          </c:tx>
          <c:spPr>
            <a:ln w="44450">
              <a:solidFill>
                <a:srgbClr val="CD6209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39773</c:v>
                </c:pt>
                <c:pt idx="1">
                  <c:v>39780</c:v>
                </c:pt>
                <c:pt idx="2">
                  <c:v>39787</c:v>
                </c:pt>
                <c:pt idx="3">
                  <c:v>39794</c:v>
                </c:pt>
                <c:pt idx="4">
                  <c:v>39801</c:v>
                </c:pt>
                <c:pt idx="5">
                  <c:v>39808</c:v>
                </c:pt>
                <c:pt idx="6">
                  <c:v>39829</c:v>
                </c:pt>
                <c:pt idx="7">
                  <c:v>39836</c:v>
                </c:pt>
                <c:pt idx="8">
                  <c:v>39843</c:v>
                </c:pt>
                <c:pt idx="9">
                  <c:v>39850</c:v>
                </c:pt>
                <c:pt idx="10">
                  <c:v>39857</c:v>
                </c:pt>
                <c:pt idx="11">
                  <c:v>39864</c:v>
                </c:pt>
                <c:pt idx="12">
                  <c:v>39871</c:v>
                </c:pt>
                <c:pt idx="13">
                  <c:v>39878</c:v>
                </c:pt>
                <c:pt idx="14">
                  <c:v>39885</c:v>
                </c:pt>
                <c:pt idx="15">
                  <c:v>39892</c:v>
                </c:pt>
                <c:pt idx="16">
                  <c:v>39899</c:v>
                </c:pt>
                <c:pt idx="17">
                  <c:v>39906</c:v>
                </c:pt>
                <c:pt idx="18">
                  <c:v>39913</c:v>
                </c:pt>
                <c:pt idx="19">
                  <c:v>39920</c:v>
                </c:pt>
                <c:pt idx="20">
                  <c:v>39927</c:v>
                </c:pt>
                <c:pt idx="21">
                  <c:v>39933</c:v>
                </c:pt>
                <c:pt idx="22">
                  <c:v>39941</c:v>
                </c:pt>
                <c:pt idx="23">
                  <c:v>39948</c:v>
                </c:pt>
                <c:pt idx="24">
                  <c:v>39955</c:v>
                </c:pt>
                <c:pt idx="25">
                  <c:v>39962</c:v>
                </c:pt>
                <c:pt idx="26">
                  <c:v>39969</c:v>
                </c:pt>
                <c:pt idx="27">
                  <c:v>39975</c:v>
                </c:pt>
                <c:pt idx="28">
                  <c:v>39983</c:v>
                </c:pt>
                <c:pt idx="29">
                  <c:v>39990</c:v>
                </c:pt>
                <c:pt idx="30">
                  <c:v>39997</c:v>
                </c:pt>
                <c:pt idx="31">
                  <c:v>40004</c:v>
                </c:pt>
                <c:pt idx="32">
                  <c:v>40011</c:v>
                </c:pt>
                <c:pt idx="33">
                  <c:v>40018</c:v>
                </c:pt>
                <c:pt idx="34">
                  <c:v>40025</c:v>
                </c:pt>
                <c:pt idx="35">
                  <c:v>40032</c:v>
                </c:pt>
                <c:pt idx="36">
                  <c:v>40039</c:v>
                </c:pt>
                <c:pt idx="37">
                  <c:v>40046</c:v>
                </c:pt>
                <c:pt idx="38">
                  <c:v>40053</c:v>
                </c:pt>
                <c:pt idx="39">
                  <c:v>40060</c:v>
                </c:pt>
                <c:pt idx="40">
                  <c:v>40067</c:v>
                </c:pt>
                <c:pt idx="41">
                  <c:v>40074</c:v>
                </c:pt>
                <c:pt idx="42">
                  <c:v>40085</c:v>
                </c:pt>
                <c:pt idx="43">
                  <c:v>40088</c:v>
                </c:pt>
                <c:pt idx="44">
                  <c:v>40095</c:v>
                </c:pt>
                <c:pt idx="45">
                  <c:v>40102</c:v>
                </c:pt>
                <c:pt idx="46">
                  <c:v>40109</c:v>
                </c:pt>
                <c:pt idx="47">
                  <c:v>39843</c:v>
                </c:pt>
                <c:pt idx="48">
                  <c:v>40123</c:v>
                </c:pt>
                <c:pt idx="49">
                  <c:v>40130</c:v>
                </c:pt>
                <c:pt idx="50">
                  <c:v>40137</c:v>
                </c:pt>
                <c:pt idx="51">
                  <c:v>40144</c:v>
                </c:pt>
                <c:pt idx="52">
                  <c:v>40151</c:v>
                </c:pt>
                <c:pt idx="53">
                  <c:v>40158</c:v>
                </c:pt>
                <c:pt idx="54">
                  <c:v>40165</c:v>
                </c:pt>
                <c:pt idx="55">
                  <c:v>40172</c:v>
                </c:pt>
                <c:pt idx="56">
                  <c:v>40186</c:v>
                </c:pt>
                <c:pt idx="57">
                  <c:v>40193</c:v>
                </c:pt>
                <c:pt idx="58">
                  <c:v>40200</c:v>
                </c:pt>
                <c:pt idx="59">
                  <c:v>40207</c:v>
                </c:pt>
                <c:pt idx="60">
                  <c:v>40214</c:v>
                </c:pt>
                <c:pt idx="61">
                  <c:v>40221</c:v>
                </c:pt>
                <c:pt idx="62">
                  <c:v>40228</c:v>
                </c:pt>
                <c:pt idx="63">
                  <c:v>40236</c:v>
                </c:pt>
                <c:pt idx="64">
                  <c:v>40242</c:v>
                </c:pt>
                <c:pt idx="65">
                  <c:v>40249</c:v>
                </c:pt>
                <c:pt idx="66">
                  <c:v>40256</c:v>
                </c:pt>
                <c:pt idx="67">
                  <c:v>40263</c:v>
                </c:pt>
                <c:pt idx="68">
                  <c:v>40270</c:v>
                </c:pt>
                <c:pt idx="69">
                  <c:v>40277</c:v>
                </c:pt>
                <c:pt idx="70">
                  <c:v>40284</c:v>
                </c:pt>
                <c:pt idx="71">
                  <c:v>40291</c:v>
                </c:pt>
                <c:pt idx="72">
                  <c:v>40298</c:v>
                </c:pt>
                <c:pt idx="73">
                  <c:v>40305</c:v>
                </c:pt>
                <c:pt idx="74">
                  <c:v>40312</c:v>
                </c:pt>
                <c:pt idx="75">
                  <c:v>40319</c:v>
                </c:pt>
                <c:pt idx="76">
                  <c:v>40326</c:v>
                </c:pt>
                <c:pt idx="77">
                  <c:v>40333</c:v>
                </c:pt>
                <c:pt idx="78">
                  <c:v>40340</c:v>
                </c:pt>
                <c:pt idx="79">
                  <c:v>40347</c:v>
                </c:pt>
                <c:pt idx="80">
                  <c:v>40354</c:v>
                </c:pt>
                <c:pt idx="81">
                  <c:v>40361</c:v>
                </c:pt>
                <c:pt idx="82">
                  <c:v>40368</c:v>
                </c:pt>
                <c:pt idx="83">
                  <c:v>40375</c:v>
                </c:pt>
                <c:pt idx="84">
                  <c:v>40382</c:v>
                </c:pt>
                <c:pt idx="85">
                  <c:v>40389</c:v>
                </c:pt>
                <c:pt idx="86">
                  <c:v>40396</c:v>
                </c:pt>
                <c:pt idx="87">
                  <c:v>40403</c:v>
                </c:pt>
                <c:pt idx="88">
                  <c:v>40410</c:v>
                </c:pt>
                <c:pt idx="89">
                  <c:v>40417</c:v>
                </c:pt>
                <c:pt idx="90">
                  <c:v>40424</c:v>
                </c:pt>
                <c:pt idx="91">
                  <c:v>40431</c:v>
                </c:pt>
                <c:pt idx="92">
                  <c:v>40438</c:v>
                </c:pt>
                <c:pt idx="93">
                  <c:v>40445</c:v>
                </c:pt>
                <c:pt idx="94">
                  <c:v>40452</c:v>
                </c:pt>
                <c:pt idx="95">
                  <c:v>40459</c:v>
                </c:pt>
                <c:pt idx="96">
                  <c:v>40466</c:v>
                </c:pt>
                <c:pt idx="97">
                  <c:v>40473</c:v>
                </c:pt>
                <c:pt idx="98">
                  <c:v>40480</c:v>
                </c:pt>
                <c:pt idx="99">
                  <c:v>40487</c:v>
                </c:pt>
                <c:pt idx="100">
                  <c:v>40494</c:v>
                </c:pt>
                <c:pt idx="101">
                  <c:v>40501</c:v>
                </c:pt>
                <c:pt idx="102">
                  <c:v>40508</c:v>
                </c:pt>
                <c:pt idx="103">
                  <c:v>40515</c:v>
                </c:pt>
                <c:pt idx="104">
                  <c:v>40522</c:v>
                </c:pt>
                <c:pt idx="105">
                  <c:v>40529</c:v>
                </c:pt>
                <c:pt idx="106">
                  <c:v>40536</c:v>
                </c:pt>
                <c:pt idx="107">
                  <c:v>40554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40607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40655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Sheet1!$E$2:$E$127</c:f>
              <c:numCache>
                <c:formatCode>General</c:formatCode>
                <c:ptCount val="126"/>
                <c:pt idx="0">
                  <c:v>122.9</c:v>
                </c:pt>
                <c:pt idx="1">
                  <c:v>114.5</c:v>
                </c:pt>
                <c:pt idx="2">
                  <c:v>112.5</c:v>
                </c:pt>
                <c:pt idx="3">
                  <c:v>111.4</c:v>
                </c:pt>
                <c:pt idx="4">
                  <c:v>109.7</c:v>
                </c:pt>
                <c:pt idx="5">
                  <c:v>106.1</c:v>
                </c:pt>
                <c:pt idx="6">
                  <c:v>94.2</c:v>
                </c:pt>
                <c:pt idx="7">
                  <c:v>94.2</c:v>
                </c:pt>
                <c:pt idx="8">
                  <c:v>85.7</c:v>
                </c:pt>
                <c:pt idx="9">
                  <c:v>85.8</c:v>
                </c:pt>
                <c:pt idx="10">
                  <c:v>89.1</c:v>
                </c:pt>
                <c:pt idx="11">
                  <c:v>85.9</c:v>
                </c:pt>
                <c:pt idx="12">
                  <c:v>85.7</c:v>
                </c:pt>
                <c:pt idx="13">
                  <c:v>86.7</c:v>
                </c:pt>
                <c:pt idx="14">
                  <c:v>89</c:v>
                </c:pt>
                <c:pt idx="15">
                  <c:v>89.8</c:v>
                </c:pt>
                <c:pt idx="16">
                  <c:v>88.2</c:v>
                </c:pt>
                <c:pt idx="17">
                  <c:v>90.4</c:v>
                </c:pt>
                <c:pt idx="18">
                  <c:v>88.1</c:v>
                </c:pt>
                <c:pt idx="19">
                  <c:v>88</c:v>
                </c:pt>
                <c:pt idx="20">
                  <c:v>86.9</c:v>
                </c:pt>
                <c:pt idx="21">
                  <c:v>88</c:v>
                </c:pt>
                <c:pt idx="22">
                  <c:v>89.8</c:v>
                </c:pt>
                <c:pt idx="23">
                  <c:v>89.8</c:v>
                </c:pt>
                <c:pt idx="24">
                  <c:v>96.6</c:v>
                </c:pt>
                <c:pt idx="25">
                  <c:v>97.6</c:v>
                </c:pt>
                <c:pt idx="26">
                  <c:v>99.8</c:v>
                </c:pt>
                <c:pt idx="27">
                  <c:v>99.5</c:v>
                </c:pt>
                <c:pt idx="28">
                  <c:v>102.7</c:v>
                </c:pt>
                <c:pt idx="29">
                  <c:v>102.3</c:v>
                </c:pt>
                <c:pt idx="30">
                  <c:v>101.9</c:v>
                </c:pt>
                <c:pt idx="31">
                  <c:v>93.8</c:v>
                </c:pt>
                <c:pt idx="32">
                  <c:v>98.8</c:v>
                </c:pt>
                <c:pt idx="33">
                  <c:v>100.8</c:v>
                </c:pt>
                <c:pt idx="34">
                  <c:v>99.5</c:v>
                </c:pt>
                <c:pt idx="35">
                  <c:v>91.6</c:v>
                </c:pt>
                <c:pt idx="36">
                  <c:v>86.7</c:v>
                </c:pt>
                <c:pt idx="37">
                  <c:v>88.7</c:v>
                </c:pt>
                <c:pt idx="38">
                  <c:v>87.9</c:v>
                </c:pt>
                <c:pt idx="39">
                  <c:v>89.1</c:v>
                </c:pt>
                <c:pt idx="40">
                  <c:v>87.5</c:v>
                </c:pt>
                <c:pt idx="41">
                  <c:v>85.6</c:v>
                </c:pt>
                <c:pt idx="42">
                  <c:v>86.1</c:v>
                </c:pt>
                <c:pt idx="43">
                  <c:v>86.4</c:v>
                </c:pt>
                <c:pt idx="44">
                  <c:v>87.8</c:v>
                </c:pt>
                <c:pt idx="45">
                  <c:v>85.2</c:v>
                </c:pt>
                <c:pt idx="46">
                  <c:v>86.4</c:v>
                </c:pt>
                <c:pt idx="47">
                  <c:v>85.6</c:v>
                </c:pt>
                <c:pt idx="48">
                  <c:v>90.1</c:v>
                </c:pt>
                <c:pt idx="49">
                  <c:v>90.7</c:v>
                </c:pt>
                <c:pt idx="50">
                  <c:v>90.3</c:v>
                </c:pt>
                <c:pt idx="51">
                  <c:v>89.4</c:v>
                </c:pt>
                <c:pt idx="52">
                  <c:v>89.8</c:v>
                </c:pt>
                <c:pt idx="53">
                  <c:v>89.9</c:v>
                </c:pt>
                <c:pt idx="54">
                  <c:v>88.4</c:v>
                </c:pt>
                <c:pt idx="55">
                  <c:v>94.6</c:v>
                </c:pt>
                <c:pt idx="56">
                  <c:v>98.5</c:v>
                </c:pt>
                <c:pt idx="57">
                  <c:v>101.4</c:v>
                </c:pt>
                <c:pt idx="58">
                  <c:v>99.7</c:v>
                </c:pt>
                <c:pt idx="59">
                  <c:v>98.7</c:v>
                </c:pt>
                <c:pt idx="60">
                  <c:v>91.8</c:v>
                </c:pt>
                <c:pt idx="61">
                  <c:v>92.7</c:v>
                </c:pt>
                <c:pt idx="62">
                  <c:v>93</c:v>
                </c:pt>
                <c:pt idx="63">
                  <c:v>93.6</c:v>
                </c:pt>
                <c:pt idx="64">
                  <c:v>87.1</c:v>
                </c:pt>
                <c:pt idx="65">
                  <c:v>85.1</c:v>
                </c:pt>
                <c:pt idx="66">
                  <c:v>85.2</c:v>
                </c:pt>
                <c:pt idx="67">
                  <c:v>82.7</c:v>
                </c:pt>
                <c:pt idx="68">
                  <c:v>82.2</c:v>
                </c:pt>
                <c:pt idx="69">
                  <c:v>82.9</c:v>
                </c:pt>
                <c:pt idx="70">
                  <c:v>82.2</c:v>
                </c:pt>
                <c:pt idx="71">
                  <c:v>82.5</c:v>
                </c:pt>
                <c:pt idx="72">
                  <c:v>85.8</c:v>
                </c:pt>
                <c:pt idx="73">
                  <c:v>85.6</c:v>
                </c:pt>
                <c:pt idx="74">
                  <c:v>84.7</c:v>
                </c:pt>
                <c:pt idx="75">
                  <c:v>84.2</c:v>
                </c:pt>
                <c:pt idx="76">
                  <c:v>87.8</c:v>
                </c:pt>
                <c:pt idx="77">
                  <c:v>85</c:v>
                </c:pt>
                <c:pt idx="78">
                  <c:v>92.2</c:v>
                </c:pt>
                <c:pt idx="79">
                  <c:v>97.6</c:v>
                </c:pt>
                <c:pt idx="80">
                  <c:v>96.8</c:v>
                </c:pt>
                <c:pt idx="81">
                  <c:v>99.6</c:v>
                </c:pt>
                <c:pt idx="82">
                  <c:v>113.3</c:v>
                </c:pt>
                <c:pt idx="83">
                  <c:v>130.80000000000001</c:v>
                </c:pt>
                <c:pt idx="84">
                  <c:v>148.5</c:v>
                </c:pt>
                <c:pt idx="85">
                  <c:v>171.3</c:v>
                </c:pt>
                <c:pt idx="86">
                  <c:v>207.9</c:v>
                </c:pt>
                <c:pt idx="87">
                  <c:v>229.4</c:v>
                </c:pt>
                <c:pt idx="88">
                  <c:v>245.1</c:v>
                </c:pt>
                <c:pt idx="89">
                  <c:v>277.2</c:v>
                </c:pt>
                <c:pt idx="90">
                  <c:v>300.89999999999969</c:v>
                </c:pt>
                <c:pt idx="91" formatCode="0.0">
                  <c:v>283.54370972946032</c:v>
                </c:pt>
                <c:pt idx="92">
                  <c:v>280.8</c:v>
                </c:pt>
                <c:pt idx="93" formatCode="0.0">
                  <c:v>290.7</c:v>
                </c:pt>
                <c:pt idx="94">
                  <c:v>301.7</c:v>
                </c:pt>
                <c:pt idx="95" formatCode="0.0">
                  <c:v>321.8</c:v>
                </c:pt>
                <c:pt idx="96">
                  <c:v>327.60000000000002</c:v>
                </c:pt>
                <c:pt idx="97" formatCode="0.0">
                  <c:v>324.2</c:v>
                </c:pt>
                <c:pt idx="98">
                  <c:v>325</c:v>
                </c:pt>
                <c:pt idx="99" formatCode="0.0">
                  <c:v>327.9</c:v>
                </c:pt>
                <c:pt idx="100">
                  <c:v>330.5</c:v>
                </c:pt>
                <c:pt idx="101" formatCode="0.0">
                  <c:v>332.3</c:v>
                </c:pt>
                <c:pt idx="102">
                  <c:v>329</c:v>
                </c:pt>
                <c:pt idx="103" formatCode="0.0">
                  <c:v>332.6</c:v>
                </c:pt>
                <c:pt idx="104">
                  <c:v>339.8</c:v>
                </c:pt>
                <c:pt idx="105" formatCode="0.0">
                  <c:v>350.9</c:v>
                </c:pt>
                <c:pt idx="106" formatCode="0.0">
                  <c:v>359.7</c:v>
                </c:pt>
                <c:pt idx="107" formatCode="0.0">
                  <c:v>359.2</c:v>
                </c:pt>
                <c:pt idx="108" formatCode="0.0">
                  <c:v>366</c:v>
                </c:pt>
                <c:pt idx="109" formatCode="0.0">
                  <c:v>366.5</c:v>
                </c:pt>
                <c:pt idx="110" formatCode="0.0">
                  <c:v>369.1</c:v>
                </c:pt>
                <c:pt idx="111" formatCode="0.0">
                  <c:v>374.5</c:v>
                </c:pt>
                <c:pt idx="112" formatCode="0.0">
                  <c:v>376</c:v>
                </c:pt>
                <c:pt idx="113" formatCode="0.0">
                  <c:v>377.3</c:v>
                </c:pt>
                <c:pt idx="114" formatCode="0.0">
                  <c:v>373.7</c:v>
                </c:pt>
                <c:pt idx="115" formatCode="0.0">
                  <c:v>397.5</c:v>
                </c:pt>
                <c:pt idx="116" formatCode="0.0">
                  <c:v>384.2</c:v>
                </c:pt>
                <c:pt idx="117" formatCode="0.0">
                  <c:v>386.3</c:v>
                </c:pt>
                <c:pt idx="118" formatCode="0.0">
                  <c:v>376.6</c:v>
                </c:pt>
                <c:pt idx="119" formatCode="0.0">
                  <c:v>372</c:v>
                </c:pt>
                <c:pt idx="120" formatCode="0.0">
                  <c:v>369.8</c:v>
                </c:pt>
                <c:pt idx="121" formatCode="0.0">
                  <c:v>368.5</c:v>
                </c:pt>
                <c:pt idx="122" formatCode="0.0">
                  <c:v>371.5</c:v>
                </c:pt>
                <c:pt idx="123" formatCode="0.0">
                  <c:v>370.9</c:v>
                </c:pt>
                <c:pt idx="124" formatCode="0.0">
                  <c:v>358.9</c:v>
                </c:pt>
                <c:pt idx="125" formatCode="0.0">
                  <c:v>355.6</c:v>
                </c:pt>
              </c:numCache>
            </c:numRef>
          </c:val>
        </c:ser>
        <c:marker val="1"/>
        <c:axId val="156385280"/>
        <c:axId val="156386816"/>
      </c:lineChart>
      <c:catAx>
        <c:axId val="156381952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156383488"/>
        <c:crossesAt val="0"/>
        <c:lblAlgn val="ctr"/>
        <c:lblOffset val="100"/>
        <c:tickLblSkip val="5"/>
        <c:tickMarkSkip val="5"/>
      </c:catAx>
      <c:valAx>
        <c:axId val="156383488"/>
        <c:scaling>
          <c:orientation val="minMax"/>
          <c:min val="5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381952"/>
        <c:crosses val="autoZero"/>
        <c:crossBetween val="midCat"/>
      </c:valAx>
      <c:catAx>
        <c:axId val="156385280"/>
        <c:scaling>
          <c:orientation val="minMax"/>
        </c:scaling>
        <c:delete val="1"/>
        <c:axPos val="b"/>
        <c:numFmt formatCode="dd/mm/yyyy" sourceLinked="1"/>
        <c:tickLblPos val="none"/>
        <c:crossAx val="156386816"/>
        <c:crosses val="autoZero"/>
        <c:lblAlgn val="ctr"/>
        <c:lblOffset val="100"/>
      </c:catAx>
      <c:valAx>
        <c:axId val="156386816"/>
        <c:scaling>
          <c:orientation val="minMax"/>
          <c:max val="500"/>
          <c:min val="50"/>
        </c:scaling>
        <c:axPos val="r"/>
        <c:numFmt formatCode="General" sourceLinked="1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385280"/>
        <c:crosses val="max"/>
        <c:crossBetween val="midCat"/>
        <c:majorUnit val="50"/>
      </c:valAx>
    </c:plotArea>
    <c:legend>
      <c:legendPos val="r"/>
      <c:layout>
        <c:manualLayout>
          <c:xMode val="edge"/>
          <c:yMode val="edge"/>
          <c:x val="9.1008533161796565E-2"/>
          <c:y val="0.13836458721961487"/>
          <c:w val="0.43921490146561792"/>
          <c:h val="0.20752183483177244"/>
        </c:manualLayout>
      </c:layout>
      <c:spPr>
        <a:solidFill>
          <a:srgbClr val="EEECE1">
            <a:alpha val="56000"/>
          </a:srgbClr>
        </a:solidFill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 b="1"/>
            </a:pPr>
            <a:r>
              <a:rPr lang="ru-RU" sz="2000" b="1" dirty="0" smtClean="0"/>
              <a:t>Производство зерновозов, шт.,</a:t>
            </a:r>
          </a:p>
          <a:p>
            <a:pPr>
              <a:defRPr sz="2000" b="1"/>
            </a:pPr>
            <a:r>
              <a:rPr lang="ru-RU" sz="2000" b="1" i="1" baseline="0" dirty="0" smtClean="0"/>
              <a:t>по данным </a:t>
            </a:r>
            <a:r>
              <a:rPr lang="ru-RU" sz="2000" b="1" i="1" baseline="0" dirty="0" err="1" smtClean="0"/>
              <a:t>РусАгроТранса</a:t>
            </a:r>
            <a:endParaRPr lang="ru-RU" sz="2000" b="1" i="1" dirty="0"/>
          </a:p>
        </c:rich>
      </c:tx>
      <c:layout>
        <c:manualLayout>
          <c:xMode val="edge"/>
          <c:yMode val="edge"/>
          <c:x val="9.8659074395362367E-2"/>
          <c:y val="2.077915089444882E-2"/>
        </c:manualLayout>
      </c:layout>
      <c:overlay val="1"/>
    </c:title>
    <c:plotArea>
      <c:layout>
        <c:manualLayout>
          <c:layoutTarget val="inner"/>
          <c:xMode val="edge"/>
          <c:yMode val="edge"/>
          <c:x val="6.0708263069139963E-2"/>
          <c:y val="1.4397497506931098E-2"/>
          <c:w val="0.93929173693086065"/>
          <c:h val="0.9342782087442937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зерновозы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none"/>
          </c:marker>
          <c:dLbls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 prstMaterial="matte"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t"/>
            <c:showVal val="1"/>
          </c:dLbls>
          <c:cat>
            <c:numRef>
              <c:f>Sheet1!$A$2:$A$25</c:f>
              <c:numCache>
                <c:formatCode>[$-419]d\ mmm\ yy;@</c:formatCode>
                <c:ptCount val="24"/>
                <c:pt idx="0">
                  <c:v>39904</c:v>
                </c:pt>
                <c:pt idx="1">
                  <c:v>39934</c:v>
                </c:pt>
                <c:pt idx="2">
                  <c:v>39965</c:v>
                </c:pt>
                <c:pt idx="3">
                  <c:v>39995</c:v>
                </c:pt>
                <c:pt idx="4">
                  <c:v>40026</c:v>
                </c:pt>
                <c:pt idx="5">
                  <c:v>40057</c:v>
                </c:pt>
                <c:pt idx="6">
                  <c:v>40087</c:v>
                </c:pt>
                <c:pt idx="7">
                  <c:v>40118</c:v>
                </c:pt>
                <c:pt idx="8">
                  <c:v>40148</c:v>
                </c:pt>
                <c:pt idx="9">
                  <c:v>40179</c:v>
                </c:pt>
                <c:pt idx="10">
                  <c:v>40210</c:v>
                </c:pt>
                <c:pt idx="11">
                  <c:v>40238</c:v>
                </c:pt>
                <c:pt idx="12">
                  <c:v>40269</c:v>
                </c:pt>
                <c:pt idx="13">
                  <c:v>40299</c:v>
                </c:pt>
                <c:pt idx="14">
                  <c:v>40330</c:v>
                </c:pt>
                <c:pt idx="15">
                  <c:v>40360</c:v>
                </c:pt>
                <c:pt idx="16">
                  <c:v>40391</c:v>
                </c:pt>
                <c:pt idx="17">
                  <c:v>40422</c:v>
                </c:pt>
                <c:pt idx="18">
                  <c:v>40452</c:v>
                </c:pt>
                <c:pt idx="19">
                  <c:v>40483</c:v>
                </c:pt>
                <c:pt idx="20">
                  <c:v>40513</c:v>
                </c:pt>
                <c:pt idx="21">
                  <c:v>40544</c:v>
                </c:pt>
                <c:pt idx="22">
                  <c:v>40575</c:v>
                </c:pt>
                <c:pt idx="23">
                  <c:v>40603</c:v>
                </c:pt>
              </c:numCache>
            </c:numRef>
          </c:cat>
          <c:val>
            <c:numRef>
              <c:f>Sheet1!$B$2:$B$25</c:f>
              <c:numCache>
                <c:formatCode>#,##0</c:formatCode>
                <c:ptCount val="24"/>
                <c:pt idx="0">
                  <c:v>8</c:v>
                </c:pt>
                <c:pt idx="1">
                  <c:v>50</c:v>
                </c:pt>
                <c:pt idx="2">
                  <c:v>50</c:v>
                </c:pt>
                <c:pt idx="3">
                  <c:v>75</c:v>
                </c:pt>
                <c:pt idx="4">
                  <c:v>210</c:v>
                </c:pt>
                <c:pt idx="5">
                  <c:v>335</c:v>
                </c:pt>
                <c:pt idx="6">
                  <c:v>241</c:v>
                </c:pt>
                <c:pt idx="7">
                  <c:v>380</c:v>
                </c:pt>
                <c:pt idx="8">
                  <c:v>308</c:v>
                </c:pt>
                <c:pt idx="9">
                  <c:v>340</c:v>
                </c:pt>
                <c:pt idx="10">
                  <c:v>285</c:v>
                </c:pt>
                <c:pt idx="11">
                  <c:v>388</c:v>
                </c:pt>
                <c:pt idx="12">
                  <c:v>230</c:v>
                </c:pt>
                <c:pt idx="13">
                  <c:v>256</c:v>
                </c:pt>
                <c:pt idx="14">
                  <c:v>388</c:v>
                </c:pt>
                <c:pt idx="15">
                  <c:v>530</c:v>
                </c:pt>
                <c:pt idx="16">
                  <c:v>398</c:v>
                </c:pt>
                <c:pt idx="17">
                  <c:v>157</c:v>
                </c:pt>
                <c:pt idx="18">
                  <c:v>84</c:v>
                </c:pt>
                <c:pt idx="19">
                  <c:v>105</c:v>
                </c:pt>
                <c:pt idx="20">
                  <c:v>63</c:v>
                </c:pt>
                <c:pt idx="21">
                  <c:v>56</c:v>
                </c:pt>
                <c:pt idx="22">
                  <c:v>116</c:v>
                </c:pt>
                <c:pt idx="23">
                  <c:v>0</c:v>
                </c:pt>
              </c:numCache>
            </c:numRef>
          </c:val>
        </c:ser>
        <c:marker val="1"/>
        <c:axId val="156470656"/>
        <c:axId val="156480640"/>
      </c:lineChart>
      <c:catAx>
        <c:axId val="156470656"/>
        <c:scaling>
          <c:orientation val="minMax"/>
        </c:scaling>
        <c:axPos val="b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[$-419]mmmm\ yyyy;@" sourceLinked="0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6480640"/>
        <c:crosses val="autoZero"/>
        <c:lblAlgn val="ctr"/>
        <c:lblOffset val="100"/>
        <c:tickLblSkip val="1"/>
        <c:tickMarkSkip val="1"/>
      </c:catAx>
      <c:valAx>
        <c:axId val="156480640"/>
        <c:scaling>
          <c:orientation val="minMax"/>
        </c:scaling>
        <c:axPos val="l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6470656"/>
        <c:crosses val="autoZero"/>
        <c:crossBetween val="midCat"/>
      </c:valAx>
      <c:spPr>
        <a:noFill/>
        <a:ln w="3174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dirty="0"/>
              <a:t>Мировой баланс пшеницы (US</a:t>
            </a:r>
            <a:r>
              <a:rPr lang="en-US" dirty="0"/>
              <a:t>DA</a:t>
            </a:r>
            <a:r>
              <a:rPr lang="ru-RU" dirty="0"/>
              <a:t>), млн. тонн и </a:t>
            </a:r>
            <a:r>
              <a:rPr lang="ru-RU" dirty="0" smtClean="0"/>
              <a:t>%%</a:t>
            </a:r>
          </a:p>
        </c:rich>
      </c:tx>
      <c:layout>
        <c:manualLayout>
          <c:xMode val="edge"/>
          <c:yMode val="edge"/>
          <c:x val="0.1365920315557234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9"/>
              <c:layout>
                <c:manualLayout>
                  <c:x val="-1.1660779656254993E-2"/>
                  <c:y val="2.4709741604849178E-2"/>
                </c:manualLayout>
              </c:layout>
              <c:showVal val="1"/>
            </c:dLbl>
            <c:dLbl>
              <c:idx val="10"/>
              <c:layout>
                <c:manualLayout>
                  <c:x val="-2.9151949140636202E-3"/>
                  <c:y val="3.0887177006061552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4575974570319699E-3"/>
                  <c:y val="1.2354870802424539E-2"/>
                </c:manualLayout>
              </c:layout>
              <c:dLblPos val="outEnd"/>
              <c:showVal val="1"/>
            </c:dLbl>
            <c:delete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583.1</c:v>
                </c:pt>
                <c:pt idx="1">
                  <c:v>583.6</c:v>
                </c:pt>
                <c:pt idx="2">
                  <c:v>568.6</c:v>
                </c:pt>
                <c:pt idx="3">
                  <c:v>554.79999999999995</c:v>
                </c:pt>
                <c:pt idx="4">
                  <c:v>626.70000000000005</c:v>
                </c:pt>
                <c:pt idx="5">
                  <c:v>619.1</c:v>
                </c:pt>
                <c:pt idx="6">
                  <c:v>596.29999999999995</c:v>
                </c:pt>
                <c:pt idx="7">
                  <c:v>612.1</c:v>
                </c:pt>
                <c:pt idx="8">
                  <c:v>682.19</c:v>
                </c:pt>
                <c:pt idx="9">
                  <c:v>684.18000000000052</c:v>
                </c:pt>
                <c:pt idx="10">
                  <c:v>648.14</c:v>
                </c:pt>
                <c:pt idx="11">
                  <c:v>669.55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9"/>
              <c:layout>
                <c:manualLayout>
                  <c:x val="1.2009684874316079E-2"/>
                  <c:y val="2.7304426610770382E-2"/>
                </c:manualLayout>
              </c:layout>
              <c:showVal val="1"/>
            </c:dLbl>
            <c:dLbl>
              <c:idx val="10"/>
              <c:layout>
                <c:manualLayout>
                  <c:x val="1.3118377113286773E-2"/>
                  <c:y val="-2.4709741604849178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1.3118377113286773E-2"/>
                  <c:y val="-1.4414015936161959E-2"/>
                </c:manualLayout>
              </c:layout>
              <c:dLblPos val="inEnd"/>
              <c:showVal val="1"/>
            </c:dLbl>
            <c:delete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585.70000000000005</c:v>
                </c:pt>
                <c:pt idx="1">
                  <c:v>586.79999999999995</c:v>
                </c:pt>
                <c:pt idx="2">
                  <c:v>604.29999999999995</c:v>
                </c:pt>
                <c:pt idx="3">
                  <c:v>589.29999999999995</c:v>
                </c:pt>
                <c:pt idx="4">
                  <c:v>607.6</c:v>
                </c:pt>
                <c:pt idx="5">
                  <c:v>622.1</c:v>
                </c:pt>
                <c:pt idx="6">
                  <c:v>616.1</c:v>
                </c:pt>
                <c:pt idx="7">
                  <c:v>616.79999999999995</c:v>
                </c:pt>
                <c:pt idx="8">
                  <c:v>641.48</c:v>
                </c:pt>
                <c:pt idx="9">
                  <c:v>654.25</c:v>
                </c:pt>
                <c:pt idx="10">
                  <c:v>662.11</c:v>
                </c:pt>
                <c:pt idx="11">
                  <c:v>670.49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207.8</c:v>
                </c:pt>
                <c:pt idx="1">
                  <c:v>204.5</c:v>
                </c:pt>
                <c:pt idx="2">
                  <c:v>168.8</c:v>
                </c:pt>
                <c:pt idx="3">
                  <c:v>134.30000000000001</c:v>
                </c:pt>
                <c:pt idx="4">
                  <c:v>153.4</c:v>
                </c:pt>
                <c:pt idx="5">
                  <c:v>150.5</c:v>
                </c:pt>
                <c:pt idx="6">
                  <c:v>130.6</c:v>
                </c:pt>
                <c:pt idx="7">
                  <c:v>125.95</c:v>
                </c:pt>
                <c:pt idx="8">
                  <c:v>166.23999999999998</c:v>
                </c:pt>
                <c:pt idx="9">
                  <c:v>196.17</c:v>
                </c:pt>
                <c:pt idx="10">
                  <c:v>182.19999999999993</c:v>
                </c:pt>
                <c:pt idx="11">
                  <c:v>181.25999999999988</c:v>
                </c:pt>
              </c:numCache>
            </c:numRef>
          </c:val>
        </c:ser>
        <c:axId val="156976640"/>
        <c:axId val="156978176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50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0.35478914119856581</c:v>
                </c:pt>
                <c:pt idx="1">
                  <c:v>0.34850034083162928</c:v>
                </c:pt>
                <c:pt idx="2">
                  <c:v>0.2793314578851564</c:v>
                </c:pt>
                <c:pt idx="3">
                  <c:v>0.22789750551501786</c:v>
                </c:pt>
                <c:pt idx="4">
                  <c:v>0.25246872942725518</c:v>
                </c:pt>
                <c:pt idx="5">
                  <c:v>0.24192252049509724</c:v>
                </c:pt>
                <c:pt idx="6">
                  <c:v>0.21197857490667088</c:v>
                </c:pt>
                <c:pt idx="7">
                  <c:v>0.20419909208819736</c:v>
                </c:pt>
                <c:pt idx="8">
                  <c:v>0.2591507139739353</c:v>
                </c:pt>
                <c:pt idx="9">
                  <c:v>0.29983951089033245</c:v>
                </c:pt>
                <c:pt idx="10">
                  <c:v>0.27518086118620827</c:v>
                </c:pt>
                <c:pt idx="11">
                  <c:v>0.27033960238034882</c:v>
                </c:pt>
              </c:numCache>
            </c:numRef>
          </c:val>
        </c:ser>
        <c:marker val="1"/>
        <c:axId val="156984064"/>
        <c:axId val="156985600"/>
      </c:lineChart>
      <c:catAx>
        <c:axId val="156976640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56978176"/>
        <c:crossesAt val="0"/>
        <c:lblAlgn val="ctr"/>
        <c:lblOffset val="100"/>
        <c:tickLblSkip val="1"/>
        <c:tickMarkSkip val="1"/>
      </c:catAx>
      <c:valAx>
        <c:axId val="156978176"/>
        <c:scaling>
          <c:orientation val="minMax"/>
          <c:max val="7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976640"/>
        <c:crosses val="autoZero"/>
        <c:crossBetween val="between"/>
        <c:majorUnit val="50"/>
        <c:minorUnit val="1.4"/>
      </c:valAx>
      <c:catAx>
        <c:axId val="156984064"/>
        <c:scaling>
          <c:orientation val="minMax"/>
        </c:scaling>
        <c:delete val="1"/>
        <c:axPos val="b"/>
        <c:tickLblPos val="none"/>
        <c:crossAx val="156985600"/>
        <c:crosses val="autoZero"/>
        <c:lblAlgn val="ctr"/>
        <c:lblOffset val="100"/>
      </c:catAx>
      <c:valAx>
        <c:axId val="156985600"/>
        <c:scaling>
          <c:orientation val="minMax"/>
          <c:max val="0.36000000000000032"/>
          <c:min val="0.15000000000000024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984064"/>
        <c:crosses val="max"/>
        <c:crossBetween val="between"/>
        <c:majorUnit val="5.0000000000000114E-2"/>
      </c:valAx>
    </c:plotArea>
    <c:legend>
      <c:legendPos val="b"/>
      <c:layout>
        <c:manualLayout>
          <c:xMode val="edge"/>
          <c:yMode val="edge"/>
          <c:x val="2.0236087689714324E-2"/>
          <c:y val="0.92953454892211129"/>
          <c:w val="0.96627318718381161"/>
          <c:h val="5.7307651358397153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Мировой баланс </a:t>
            </a:r>
            <a:r>
              <a:rPr lang="ru-RU" dirty="0" smtClean="0"/>
              <a:t>кукурузы </a:t>
            </a:r>
            <a:r>
              <a:rPr lang="ru-RU" dirty="0"/>
              <a:t>(US</a:t>
            </a:r>
            <a:r>
              <a:rPr lang="en-US" dirty="0"/>
              <a:t>DA</a:t>
            </a:r>
            <a:r>
              <a:rPr lang="ru-RU" dirty="0"/>
              <a:t>), млн. тонн и </a:t>
            </a:r>
            <a:r>
              <a:rPr lang="ru-RU" dirty="0" smtClean="0"/>
              <a:t>%%</a:t>
            </a:r>
          </a:p>
        </c:rich>
      </c:tx>
      <c:layout>
        <c:manualLayout>
          <c:xMode val="edge"/>
          <c:yMode val="edge"/>
          <c:x val="0.15963469754987344"/>
          <c:y val="2.0749328505982995E-3"/>
        </c:manualLayout>
      </c:layout>
      <c:overlay val="1"/>
    </c:title>
    <c:plotArea>
      <c:layout>
        <c:manualLayout>
          <c:layoutTarget val="inner"/>
          <c:xMode val="edge"/>
          <c:yMode val="edge"/>
          <c:x val="5.5649241146711784E-2"/>
          <c:y val="7.2848462652527923E-2"/>
          <c:w val="0.88026981450253072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9"/>
              <c:layout>
                <c:manualLayout>
                  <c:x val="-7.6682310260491734E-3"/>
                  <c:y val="-6.2247985517949024E-3"/>
                </c:manualLayout>
              </c:layout>
              <c:dLblPos val="inEnd"/>
              <c:showVal val="1"/>
            </c:dLbl>
            <c:dLbl>
              <c:idx val="10"/>
              <c:layout>
                <c:manualLayout>
                  <c:x val="-1.0735523436468879E-2"/>
                  <c:y val="-1.4524529954188157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-1.3802815846888588E-2"/>
                  <c:y val="-3.5273858460171302E-2"/>
                </c:manualLayout>
              </c:layout>
              <c:dLblPos val="inEnd"/>
              <c:showVal val="1"/>
            </c:dLbl>
            <c:delete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591.4</c:v>
                </c:pt>
                <c:pt idx="1">
                  <c:v>601.4</c:v>
                </c:pt>
                <c:pt idx="2">
                  <c:v>603</c:v>
                </c:pt>
                <c:pt idx="3">
                  <c:v>627.4</c:v>
                </c:pt>
                <c:pt idx="4">
                  <c:v>715.7</c:v>
                </c:pt>
                <c:pt idx="5">
                  <c:v>699.5</c:v>
                </c:pt>
                <c:pt idx="6">
                  <c:v>713.6</c:v>
                </c:pt>
                <c:pt idx="7">
                  <c:v>794.5</c:v>
                </c:pt>
                <c:pt idx="8">
                  <c:v>798.81999999999948</c:v>
                </c:pt>
                <c:pt idx="9">
                  <c:v>812.98</c:v>
                </c:pt>
                <c:pt idx="10">
                  <c:v>815.34999999999934</c:v>
                </c:pt>
                <c:pt idx="11">
                  <c:v>867.73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9"/>
              <c:layout>
                <c:manualLayout>
                  <c:x val="1.5336462052098318E-3"/>
                  <c:y val="1.24495971035898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2.0749328505982996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2.9139277898986841E-2"/>
                  <c:y val="2.4899194207179606E-2"/>
                </c:manualLayout>
              </c:layout>
              <c:dLblPos val="outEnd"/>
              <c:showVal val="1"/>
            </c:dLbl>
            <c:delete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610</c:v>
                </c:pt>
                <c:pt idx="1">
                  <c:v>625.1</c:v>
                </c:pt>
                <c:pt idx="2">
                  <c:v>627.4</c:v>
                </c:pt>
                <c:pt idx="3">
                  <c:v>649.20000000000005</c:v>
                </c:pt>
                <c:pt idx="4">
                  <c:v>689.1</c:v>
                </c:pt>
                <c:pt idx="5">
                  <c:v>706.4</c:v>
                </c:pt>
                <c:pt idx="6">
                  <c:v>728.2</c:v>
                </c:pt>
                <c:pt idx="7">
                  <c:v>772.4</c:v>
                </c:pt>
                <c:pt idx="8">
                  <c:v>782.03</c:v>
                </c:pt>
                <c:pt idx="9">
                  <c:v>816.79000000000053</c:v>
                </c:pt>
                <c:pt idx="10">
                  <c:v>838.58</c:v>
                </c:pt>
                <c:pt idx="11">
                  <c:v>860.78000000000054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178.1</c:v>
                </c:pt>
                <c:pt idx="1">
                  <c:v>151.30000000000001</c:v>
                </c:pt>
                <c:pt idx="2">
                  <c:v>127</c:v>
                </c:pt>
                <c:pt idx="3">
                  <c:v>105.2</c:v>
                </c:pt>
                <c:pt idx="4">
                  <c:v>131.69999999999999</c:v>
                </c:pt>
                <c:pt idx="5">
                  <c:v>124.8</c:v>
                </c:pt>
                <c:pt idx="6">
                  <c:v>110.2</c:v>
                </c:pt>
                <c:pt idx="7">
                  <c:v>132.26999999999998</c:v>
                </c:pt>
                <c:pt idx="8">
                  <c:v>149.23999999999998</c:v>
                </c:pt>
                <c:pt idx="9">
                  <c:v>145.43000000000006</c:v>
                </c:pt>
                <c:pt idx="10">
                  <c:v>122.20000000000006</c:v>
                </c:pt>
                <c:pt idx="11">
                  <c:v>129.15000000000009</c:v>
                </c:pt>
              </c:numCache>
            </c:numRef>
          </c:val>
        </c:ser>
        <c:axId val="157024640"/>
        <c:axId val="157133440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50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0.29196721311475465</c:v>
                </c:pt>
                <c:pt idx="1">
                  <c:v>0.24204127339625681</c:v>
                </c:pt>
                <c:pt idx="2">
                  <c:v>0.20242269684411859</c:v>
                </c:pt>
                <c:pt idx="3">
                  <c:v>0.16204559457794232</c:v>
                </c:pt>
                <c:pt idx="4">
                  <c:v>0.1911188506747932</c:v>
                </c:pt>
                <c:pt idx="5">
                  <c:v>0.17667044167610421</c:v>
                </c:pt>
                <c:pt idx="6">
                  <c:v>0.15133205163416644</c:v>
                </c:pt>
                <c:pt idx="7">
                  <c:v>0.17124546866908341</c:v>
                </c:pt>
                <c:pt idx="8">
                  <c:v>0.19083666866999988</c:v>
                </c:pt>
                <c:pt idx="9">
                  <c:v>0.17805066173679901</c:v>
                </c:pt>
                <c:pt idx="10">
                  <c:v>0.14572253094516929</c:v>
                </c:pt>
                <c:pt idx="11">
                  <c:v>0.15003833732196425</c:v>
                </c:pt>
              </c:numCache>
            </c:numRef>
          </c:val>
        </c:ser>
        <c:marker val="1"/>
        <c:axId val="157027328"/>
        <c:axId val="157029120"/>
      </c:lineChart>
      <c:catAx>
        <c:axId val="157024640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200"/>
            </a:pPr>
            <a:endParaRPr lang="ru-RU"/>
          </a:p>
        </c:txPr>
        <c:crossAx val="157133440"/>
        <c:crossesAt val="0"/>
        <c:lblAlgn val="ctr"/>
        <c:lblOffset val="100"/>
        <c:tickLblSkip val="1"/>
        <c:tickMarkSkip val="1"/>
      </c:catAx>
      <c:valAx>
        <c:axId val="157133440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7024640"/>
        <c:crosses val="autoZero"/>
        <c:crossBetween val="between"/>
      </c:valAx>
      <c:catAx>
        <c:axId val="157027328"/>
        <c:scaling>
          <c:orientation val="minMax"/>
        </c:scaling>
        <c:delete val="1"/>
        <c:axPos val="b"/>
        <c:tickLblPos val="none"/>
        <c:crossAx val="157029120"/>
        <c:crosses val="autoZero"/>
        <c:lblAlgn val="ctr"/>
        <c:lblOffset val="100"/>
      </c:catAx>
      <c:valAx>
        <c:axId val="157029120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7027328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397E-2"/>
          <c:y val="0.92953454892211029"/>
          <c:w val="0.96627318718381161"/>
          <c:h val="5.7307651358397285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MATIF</a:t>
            </a:r>
            <a:r>
              <a:rPr lang="ru-RU" sz="1200" dirty="0"/>
              <a:t>: Ближайшие </a:t>
            </a:r>
            <a:r>
              <a:rPr lang="ru-RU" sz="1200" dirty="0" smtClean="0"/>
              <a:t>фьючерсы</a:t>
            </a:r>
            <a:r>
              <a:rPr lang="en-US" sz="1200" dirty="0" smtClean="0"/>
              <a:t> </a:t>
            </a:r>
            <a:r>
              <a:rPr lang="ru-RU" sz="1200" dirty="0" smtClean="0"/>
              <a:t>/</a:t>
            </a:r>
            <a:r>
              <a:rPr lang="en-US" sz="1200" dirty="0" smtClean="0"/>
              <a:t> </a:t>
            </a:r>
            <a:r>
              <a:rPr lang="en-US" sz="1200" dirty="0"/>
              <a:t>Nearest futures contracts</a:t>
            </a:r>
            <a:r>
              <a:rPr lang="ru-RU" sz="1200" dirty="0"/>
              <a:t>, </a:t>
            </a:r>
            <a:r>
              <a:rPr lang="en-US" sz="1200" dirty="0"/>
              <a:t>Euro/t</a:t>
            </a:r>
          </a:p>
        </c:rich>
      </c:tx>
      <c:layout>
        <c:manualLayout>
          <c:xMode val="edge"/>
          <c:yMode val="edge"/>
          <c:x val="0.21308373643377224"/>
          <c:y val="0"/>
        </c:manualLayout>
      </c:layout>
    </c:title>
    <c:plotArea>
      <c:layout>
        <c:manualLayout>
          <c:layoutTarget val="inner"/>
          <c:xMode val="edge"/>
          <c:yMode val="edge"/>
          <c:x val="0"/>
          <c:y val="6.5883327084114499E-2"/>
          <c:w val="0.95367808030536561"/>
          <c:h val="0.7528244683700757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Прод.пшеница/Milling Wheat</c:v>
                </c:pt>
              </c:strCache>
            </c:strRef>
          </c:tx>
          <c:spPr>
            <a:ln w="31750">
              <a:solidFill>
                <a:srgbClr val="2BA10F"/>
              </a:solidFill>
            </a:ln>
          </c:spPr>
          <c:marker>
            <c:symbol val="none"/>
          </c:marker>
          <c:cat>
            <c:numRef>
              <c:f>Sheet1!$A$2:$A$450</c:f>
              <c:numCache>
                <c:formatCode>dd/mm/yyyy</c:formatCode>
                <c:ptCount val="449"/>
                <c:pt idx="0">
                  <c:v>39973</c:v>
                </c:pt>
                <c:pt idx="1">
                  <c:v>39974</c:v>
                </c:pt>
                <c:pt idx="2">
                  <c:v>39976</c:v>
                </c:pt>
                <c:pt idx="3">
                  <c:v>39981</c:v>
                </c:pt>
                <c:pt idx="4">
                  <c:v>39982</c:v>
                </c:pt>
                <c:pt idx="5">
                  <c:v>39983</c:v>
                </c:pt>
                <c:pt idx="6">
                  <c:v>39988</c:v>
                </c:pt>
                <c:pt idx="7">
                  <c:v>39989</c:v>
                </c:pt>
                <c:pt idx="8">
                  <c:v>39990</c:v>
                </c:pt>
                <c:pt idx="9">
                  <c:v>39993</c:v>
                </c:pt>
                <c:pt idx="10">
                  <c:v>39994</c:v>
                </c:pt>
                <c:pt idx="11">
                  <c:v>39997</c:v>
                </c:pt>
                <c:pt idx="12">
                  <c:v>40000</c:v>
                </c:pt>
                <c:pt idx="13">
                  <c:v>40001</c:v>
                </c:pt>
                <c:pt idx="14">
                  <c:v>40002</c:v>
                </c:pt>
                <c:pt idx="15">
                  <c:v>40004</c:v>
                </c:pt>
                <c:pt idx="16">
                  <c:v>40008</c:v>
                </c:pt>
                <c:pt idx="17">
                  <c:v>40010</c:v>
                </c:pt>
                <c:pt idx="18">
                  <c:v>40011</c:v>
                </c:pt>
                <c:pt idx="19">
                  <c:v>40015</c:v>
                </c:pt>
                <c:pt idx="20">
                  <c:v>40016</c:v>
                </c:pt>
                <c:pt idx="21">
                  <c:v>40018</c:v>
                </c:pt>
                <c:pt idx="22">
                  <c:v>40022</c:v>
                </c:pt>
                <c:pt idx="23">
                  <c:v>40023</c:v>
                </c:pt>
                <c:pt idx="24">
                  <c:v>40024</c:v>
                </c:pt>
                <c:pt idx="25">
                  <c:v>40025</c:v>
                </c:pt>
                <c:pt idx="26">
                  <c:v>40030</c:v>
                </c:pt>
                <c:pt idx="27">
                  <c:v>40031</c:v>
                </c:pt>
                <c:pt idx="28">
                  <c:v>40032</c:v>
                </c:pt>
                <c:pt idx="29">
                  <c:v>40035</c:v>
                </c:pt>
                <c:pt idx="30">
                  <c:v>40036</c:v>
                </c:pt>
                <c:pt idx="31">
                  <c:v>40037</c:v>
                </c:pt>
                <c:pt idx="32">
                  <c:v>40038</c:v>
                </c:pt>
                <c:pt idx="33">
                  <c:v>40039</c:v>
                </c:pt>
                <c:pt idx="34">
                  <c:v>40042</c:v>
                </c:pt>
                <c:pt idx="35">
                  <c:v>40043</c:v>
                </c:pt>
                <c:pt idx="36">
                  <c:v>40044</c:v>
                </c:pt>
                <c:pt idx="37">
                  <c:v>40046</c:v>
                </c:pt>
                <c:pt idx="38">
                  <c:v>40049</c:v>
                </c:pt>
                <c:pt idx="39">
                  <c:v>40050</c:v>
                </c:pt>
                <c:pt idx="40">
                  <c:v>40051</c:v>
                </c:pt>
                <c:pt idx="41">
                  <c:v>40053</c:v>
                </c:pt>
                <c:pt idx="42">
                  <c:v>40056</c:v>
                </c:pt>
                <c:pt idx="43">
                  <c:v>40057</c:v>
                </c:pt>
                <c:pt idx="44">
                  <c:v>40058</c:v>
                </c:pt>
                <c:pt idx="45">
                  <c:v>40059</c:v>
                </c:pt>
                <c:pt idx="46">
                  <c:v>40060</c:v>
                </c:pt>
                <c:pt idx="47">
                  <c:v>40064</c:v>
                </c:pt>
                <c:pt idx="48">
                  <c:v>40065</c:v>
                </c:pt>
                <c:pt idx="49">
                  <c:v>40066</c:v>
                </c:pt>
                <c:pt idx="50">
                  <c:v>40067</c:v>
                </c:pt>
                <c:pt idx="51">
                  <c:v>40070</c:v>
                </c:pt>
                <c:pt idx="52">
                  <c:v>40072</c:v>
                </c:pt>
                <c:pt idx="53">
                  <c:v>40073</c:v>
                </c:pt>
                <c:pt idx="54">
                  <c:v>40074</c:v>
                </c:pt>
                <c:pt idx="55">
                  <c:v>40077</c:v>
                </c:pt>
                <c:pt idx="56">
                  <c:v>40078</c:v>
                </c:pt>
                <c:pt idx="57">
                  <c:v>40080</c:v>
                </c:pt>
                <c:pt idx="58">
                  <c:v>40081</c:v>
                </c:pt>
                <c:pt idx="59">
                  <c:v>40084</c:v>
                </c:pt>
                <c:pt idx="60">
                  <c:v>40085</c:v>
                </c:pt>
                <c:pt idx="61">
                  <c:v>40086</c:v>
                </c:pt>
                <c:pt idx="62">
                  <c:v>40087</c:v>
                </c:pt>
                <c:pt idx="63">
                  <c:v>40088</c:v>
                </c:pt>
                <c:pt idx="64">
                  <c:v>40091</c:v>
                </c:pt>
                <c:pt idx="65">
                  <c:v>40092</c:v>
                </c:pt>
                <c:pt idx="66">
                  <c:v>40093</c:v>
                </c:pt>
                <c:pt idx="67">
                  <c:v>40094</c:v>
                </c:pt>
                <c:pt idx="68">
                  <c:v>40095</c:v>
                </c:pt>
                <c:pt idx="69">
                  <c:v>40099</c:v>
                </c:pt>
                <c:pt idx="70">
                  <c:v>40100</c:v>
                </c:pt>
                <c:pt idx="71">
                  <c:v>40102</c:v>
                </c:pt>
                <c:pt idx="72">
                  <c:v>40105</c:v>
                </c:pt>
                <c:pt idx="73">
                  <c:v>40106</c:v>
                </c:pt>
                <c:pt idx="74">
                  <c:v>40107</c:v>
                </c:pt>
                <c:pt idx="75">
                  <c:v>40108</c:v>
                </c:pt>
                <c:pt idx="76">
                  <c:v>40109</c:v>
                </c:pt>
                <c:pt idx="77">
                  <c:v>40112</c:v>
                </c:pt>
                <c:pt idx="78">
                  <c:v>40113</c:v>
                </c:pt>
                <c:pt idx="79">
                  <c:v>40114</c:v>
                </c:pt>
                <c:pt idx="80">
                  <c:v>40115</c:v>
                </c:pt>
                <c:pt idx="81">
                  <c:v>40116</c:v>
                </c:pt>
                <c:pt idx="82">
                  <c:v>40119</c:v>
                </c:pt>
                <c:pt idx="83">
                  <c:v>40121</c:v>
                </c:pt>
                <c:pt idx="84">
                  <c:v>40122</c:v>
                </c:pt>
                <c:pt idx="85">
                  <c:v>40123</c:v>
                </c:pt>
                <c:pt idx="86">
                  <c:v>40126</c:v>
                </c:pt>
                <c:pt idx="87">
                  <c:v>40128</c:v>
                </c:pt>
                <c:pt idx="88">
                  <c:v>40129</c:v>
                </c:pt>
                <c:pt idx="89">
                  <c:v>40130</c:v>
                </c:pt>
                <c:pt idx="90">
                  <c:v>40133</c:v>
                </c:pt>
                <c:pt idx="91">
                  <c:v>40134</c:v>
                </c:pt>
                <c:pt idx="92">
                  <c:v>40135</c:v>
                </c:pt>
                <c:pt idx="93">
                  <c:v>40136</c:v>
                </c:pt>
                <c:pt idx="94">
                  <c:v>40137</c:v>
                </c:pt>
                <c:pt idx="95">
                  <c:v>40140</c:v>
                </c:pt>
                <c:pt idx="96">
                  <c:v>40141</c:v>
                </c:pt>
                <c:pt idx="97">
                  <c:v>40142</c:v>
                </c:pt>
                <c:pt idx="98">
                  <c:v>40144</c:v>
                </c:pt>
                <c:pt idx="99">
                  <c:v>40147</c:v>
                </c:pt>
                <c:pt idx="100">
                  <c:v>40148</c:v>
                </c:pt>
                <c:pt idx="101">
                  <c:v>40149</c:v>
                </c:pt>
                <c:pt idx="102">
                  <c:v>40150</c:v>
                </c:pt>
                <c:pt idx="103">
                  <c:v>40151</c:v>
                </c:pt>
                <c:pt idx="104">
                  <c:v>40154</c:v>
                </c:pt>
                <c:pt idx="105">
                  <c:v>40155</c:v>
                </c:pt>
                <c:pt idx="106">
                  <c:v>40156</c:v>
                </c:pt>
                <c:pt idx="107">
                  <c:v>40157</c:v>
                </c:pt>
                <c:pt idx="108">
                  <c:v>40158</c:v>
                </c:pt>
                <c:pt idx="109">
                  <c:v>40161</c:v>
                </c:pt>
                <c:pt idx="110">
                  <c:v>40162</c:v>
                </c:pt>
                <c:pt idx="111">
                  <c:v>40163</c:v>
                </c:pt>
                <c:pt idx="112">
                  <c:v>40164</c:v>
                </c:pt>
                <c:pt idx="113">
                  <c:v>40165</c:v>
                </c:pt>
                <c:pt idx="114">
                  <c:v>40168</c:v>
                </c:pt>
                <c:pt idx="115">
                  <c:v>40169</c:v>
                </c:pt>
                <c:pt idx="116">
                  <c:v>40170</c:v>
                </c:pt>
                <c:pt idx="117">
                  <c:v>40171</c:v>
                </c:pt>
                <c:pt idx="118">
                  <c:v>40175</c:v>
                </c:pt>
                <c:pt idx="119">
                  <c:v>40176</c:v>
                </c:pt>
                <c:pt idx="120">
                  <c:v>40177</c:v>
                </c:pt>
                <c:pt idx="121">
                  <c:v>40182</c:v>
                </c:pt>
                <c:pt idx="122">
                  <c:v>40183</c:v>
                </c:pt>
                <c:pt idx="123">
                  <c:v>40185</c:v>
                </c:pt>
                <c:pt idx="124">
                  <c:v>40186</c:v>
                </c:pt>
                <c:pt idx="125">
                  <c:v>40189</c:v>
                </c:pt>
                <c:pt idx="126">
                  <c:v>40190</c:v>
                </c:pt>
                <c:pt idx="127">
                  <c:v>40191</c:v>
                </c:pt>
                <c:pt idx="128">
                  <c:v>40192</c:v>
                </c:pt>
                <c:pt idx="129">
                  <c:v>40193</c:v>
                </c:pt>
                <c:pt idx="130">
                  <c:v>40197</c:v>
                </c:pt>
                <c:pt idx="131">
                  <c:v>40198</c:v>
                </c:pt>
                <c:pt idx="132">
                  <c:v>40199</c:v>
                </c:pt>
                <c:pt idx="133">
                  <c:v>40200</c:v>
                </c:pt>
                <c:pt idx="134">
                  <c:v>40203</c:v>
                </c:pt>
                <c:pt idx="135">
                  <c:v>40204</c:v>
                </c:pt>
                <c:pt idx="136">
                  <c:v>40205</c:v>
                </c:pt>
                <c:pt idx="137">
                  <c:v>40206</c:v>
                </c:pt>
                <c:pt idx="138">
                  <c:v>40207</c:v>
                </c:pt>
                <c:pt idx="139">
                  <c:v>40210</c:v>
                </c:pt>
                <c:pt idx="140">
                  <c:v>40211</c:v>
                </c:pt>
                <c:pt idx="141">
                  <c:v>40212</c:v>
                </c:pt>
                <c:pt idx="142">
                  <c:v>40213</c:v>
                </c:pt>
                <c:pt idx="143">
                  <c:v>40214</c:v>
                </c:pt>
                <c:pt idx="144">
                  <c:v>40217</c:v>
                </c:pt>
                <c:pt idx="145">
                  <c:v>40218</c:v>
                </c:pt>
                <c:pt idx="146">
                  <c:v>40220</c:v>
                </c:pt>
                <c:pt idx="147">
                  <c:v>40221</c:v>
                </c:pt>
                <c:pt idx="148">
                  <c:v>40225</c:v>
                </c:pt>
                <c:pt idx="149">
                  <c:v>40227</c:v>
                </c:pt>
                <c:pt idx="150">
                  <c:v>40228</c:v>
                </c:pt>
                <c:pt idx="151">
                  <c:v>40232</c:v>
                </c:pt>
                <c:pt idx="152">
                  <c:v>40233</c:v>
                </c:pt>
                <c:pt idx="153">
                  <c:v>40234</c:v>
                </c:pt>
                <c:pt idx="154">
                  <c:v>40235</c:v>
                </c:pt>
                <c:pt idx="155">
                  <c:v>40238</c:v>
                </c:pt>
                <c:pt idx="156">
                  <c:v>40239</c:v>
                </c:pt>
                <c:pt idx="157">
                  <c:v>40240</c:v>
                </c:pt>
                <c:pt idx="158">
                  <c:v>40241</c:v>
                </c:pt>
                <c:pt idx="159">
                  <c:v>40242</c:v>
                </c:pt>
                <c:pt idx="160">
                  <c:v>40245</c:v>
                </c:pt>
                <c:pt idx="161">
                  <c:v>40246</c:v>
                </c:pt>
                <c:pt idx="162">
                  <c:v>40247</c:v>
                </c:pt>
                <c:pt idx="163">
                  <c:v>40248</c:v>
                </c:pt>
                <c:pt idx="164">
                  <c:v>40249</c:v>
                </c:pt>
                <c:pt idx="165">
                  <c:v>40252</c:v>
                </c:pt>
                <c:pt idx="166">
                  <c:v>40253</c:v>
                </c:pt>
                <c:pt idx="167">
                  <c:v>40254</c:v>
                </c:pt>
                <c:pt idx="168">
                  <c:v>40255</c:v>
                </c:pt>
                <c:pt idx="169">
                  <c:v>40256</c:v>
                </c:pt>
                <c:pt idx="170">
                  <c:v>40259</c:v>
                </c:pt>
                <c:pt idx="171">
                  <c:v>40260</c:v>
                </c:pt>
                <c:pt idx="172">
                  <c:v>40261</c:v>
                </c:pt>
                <c:pt idx="173">
                  <c:v>40262</c:v>
                </c:pt>
                <c:pt idx="174">
                  <c:v>40263</c:v>
                </c:pt>
                <c:pt idx="175">
                  <c:v>40266</c:v>
                </c:pt>
                <c:pt idx="176">
                  <c:v>40267</c:v>
                </c:pt>
                <c:pt idx="177">
                  <c:v>40268</c:v>
                </c:pt>
                <c:pt idx="178">
                  <c:v>40270</c:v>
                </c:pt>
                <c:pt idx="179">
                  <c:v>40273</c:v>
                </c:pt>
                <c:pt idx="180">
                  <c:v>40274</c:v>
                </c:pt>
                <c:pt idx="181">
                  <c:v>40275</c:v>
                </c:pt>
                <c:pt idx="182">
                  <c:v>40276</c:v>
                </c:pt>
                <c:pt idx="183">
                  <c:v>40277</c:v>
                </c:pt>
                <c:pt idx="184">
                  <c:v>40280</c:v>
                </c:pt>
                <c:pt idx="185">
                  <c:v>40281</c:v>
                </c:pt>
                <c:pt idx="186">
                  <c:v>40282</c:v>
                </c:pt>
                <c:pt idx="187">
                  <c:v>40283</c:v>
                </c:pt>
                <c:pt idx="188">
                  <c:v>40284</c:v>
                </c:pt>
                <c:pt idx="189">
                  <c:v>40287</c:v>
                </c:pt>
                <c:pt idx="190">
                  <c:v>40288</c:v>
                </c:pt>
                <c:pt idx="191">
                  <c:v>40289</c:v>
                </c:pt>
                <c:pt idx="192">
                  <c:v>40290</c:v>
                </c:pt>
                <c:pt idx="193">
                  <c:v>40291</c:v>
                </c:pt>
                <c:pt idx="194">
                  <c:v>40294</c:v>
                </c:pt>
                <c:pt idx="195">
                  <c:v>40295</c:v>
                </c:pt>
                <c:pt idx="196">
                  <c:v>40296</c:v>
                </c:pt>
                <c:pt idx="197">
                  <c:v>40297</c:v>
                </c:pt>
                <c:pt idx="198">
                  <c:v>40298</c:v>
                </c:pt>
                <c:pt idx="199">
                  <c:v>40301</c:v>
                </c:pt>
                <c:pt idx="200">
                  <c:v>40302</c:v>
                </c:pt>
                <c:pt idx="201">
                  <c:v>40303</c:v>
                </c:pt>
                <c:pt idx="202">
                  <c:v>40304</c:v>
                </c:pt>
                <c:pt idx="203">
                  <c:v>40305</c:v>
                </c:pt>
                <c:pt idx="204">
                  <c:v>40308</c:v>
                </c:pt>
                <c:pt idx="205">
                  <c:v>40309</c:v>
                </c:pt>
                <c:pt idx="206">
                  <c:v>40310</c:v>
                </c:pt>
                <c:pt idx="207">
                  <c:v>40311</c:v>
                </c:pt>
                <c:pt idx="208">
                  <c:v>40312</c:v>
                </c:pt>
                <c:pt idx="209">
                  <c:v>40315</c:v>
                </c:pt>
                <c:pt idx="210">
                  <c:v>40316</c:v>
                </c:pt>
                <c:pt idx="211">
                  <c:v>40317</c:v>
                </c:pt>
                <c:pt idx="212">
                  <c:v>40318</c:v>
                </c:pt>
                <c:pt idx="213">
                  <c:v>40319</c:v>
                </c:pt>
                <c:pt idx="214">
                  <c:v>40322</c:v>
                </c:pt>
                <c:pt idx="215">
                  <c:v>40323</c:v>
                </c:pt>
                <c:pt idx="216">
                  <c:v>40324</c:v>
                </c:pt>
                <c:pt idx="217">
                  <c:v>40325</c:v>
                </c:pt>
                <c:pt idx="218">
                  <c:v>40326</c:v>
                </c:pt>
                <c:pt idx="219">
                  <c:v>40330</c:v>
                </c:pt>
                <c:pt idx="220">
                  <c:v>40331</c:v>
                </c:pt>
                <c:pt idx="221">
                  <c:v>40333</c:v>
                </c:pt>
                <c:pt idx="222">
                  <c:v>40336</c:v>
                </c:pt>
                <c:pt idx="223">
                  <c:v>40337</c:v>
                </c:pt>
                <c:pt idx="224">
                  <c:v>40338</c:v>
                </c:pt>
                <c:pt idx="225">
                  <c:v>40340</c:v>
                </c:pt>
                <c:pt idx="226">
                  <c:v>40343</c:v>
                </c:pt>
                <c:pt idx="227">
                  <c:v>40344</c:v>
                </c:pt>
                <c:pt idx="228">
                  <c:v>40345</c:v>
                </c:pt>
                <c:pt idx="229">
                  <c:v>40346</c:v>
                </c:pt>
                <c:pt idx="230">
                  <c:v>40347</c:v>
                </c:pt>
                <c:pt idx="231">
                  <c:v>40350</c:v>
                </c:pt>
                <c:pt idx="232">
                  <c:v>40351</c:v>
                </c:pt>
                <c:pt idx="233">
                  <c:v>40352</c:v>
                </c:pt>
                <c:pt idx="234">
                  <c:v>40354</c:v>
                </c:pt>
                <c:pt idx="235">
                  <c:v>40357</c:v>
                </c:pt>
                <c:pt idx="236">
                  <c:v>40358</c:v>
                </c:pt>
                <c:pt idx="237">
                  <c:v>40359</c:v>
                </c:pt>
                <c:pt idx="238">
                  <c:v>40360</c:v>
                </c:pt>
                <c:pt idx="239">
                  <c:v>40361</c:v>
                </c:pt>
                <c:pt idx="240">
                  <c:v>40365</c:v>
                </c:pt>
                <c:pt idx="241">
                  <c:v>40366</c:v>
                </c:pt>
                <c:pt idx="242">
                  <c:v>40368</c:v>
                </c:pt>
                <c:pt idx="243">
                  <c:v>40371</c:v>
                </c:pt>
                <c:pt idx="244">
                  <c:v>40372</c:v>
                </c:pt>
                <c:pt idx="245">
                  <c:v>40373</c:v>
                </c:pt>
                <c:pt idx="246">
                  <c:v>40374</c:v>
                </c:pt>
                <c:pt idx="247">
                  <c:v>40375</c:v>
                </c:pt>
                <c:pt idx="248">
                  <c:v>40378</c:v>
                </c:pt>
                <c:pt idx="249">
                  <c:v>40379</c:v>
                </c:pt>
                <c:pt idx="250">
                  <c:v>40380</c:v>
                </c:pt>
                <c:pt idx="251">
                  <c:v>40381</c:v>
                </c:pt>
                <c:pt idx="252">
                  <c:v>40382</c:v>
                </c:pt>
                <c:pt idx="253">
                  <c:v>40385</c:v>
                </c:pt>
                <c:pt idx="254">
                  <c:v>40386</c:v>
                </c:pt>
                <c:pt idx="255">
                  <c:v>40387</c:v>
                </c:pt>
                <c:pt idx="256">
                  <c:v>40388</c:v>
                </c:pt>
                <c:pt idx="257">
                  <c:v>40389</c:v>
                </c:pt>
                <c:pt idx="258">
                  <c:v>40392</c:v>
                </c:pt>
                <c:pt idx="259">
                  <c:v>40393</c:v>
                </c:pt>
                <c:pt idx="260">
                  <c:v>40394</c:v>
                </c:pt>
                <c:pt idx="261">
                  <c:v>40395</c:v>
                </c:pt>
                <c:pt idx="262">
                  <c:v>40396</c:v>
                </c:pt>
                <c:pt idx="263">
                  <c:v>40399</c:v>
                </c:pt>
                <c:pt idx="264">
                  <c:v>40400</c:v>
                </c:pt>
                <c:pt idx="265">
                  <c:v>40401</c:v>
                </c:pt>
                <c:pt idx="266">
                  <c:v>40403</c:v>
                </c:pt>
                <c:pt idx="267">
                  <c:v>40406</c:v>
                </c:pt>
                <c:pt idx="268">
                  <c:v>40407</c:v>
                </c:pt>
                <c:pt idx="269">
                  <c:v>40408</c:v>
                </c:pt>
                <c:pt idx="270">
                  <c:v>40409</c:v>
                </c:pt>
                <c:pt idx="271">
                  <c:v>40410</c:v>
                </c:pt>
                <c:pt idx="272">
                  <c:v>40413</c:v>
                </c:pt>
                <c:pt idx="273">
                  <c:v>40414</c:v>
                </c:pt>
                <c:pt idx="274">
                  <c:v>40415</c:v>
                </c:pt>
                <c:pt idx="275">
                  <c:v>40416</c:v>
                </c:pt>
                <c:pt idx="276">
                  <c:v>40417</c:v>
                </c:pt>
                <c:pt idx="277">
                  <c:v>40420</c:v>
                </c:pt>
                <c:pt idx="278">
                  <c:v>40421</c:v>
                </c:pt>
                <c:pt idx="279">
                  <c:v>40422</c:v>
                </c:pt>
                <c:pt idx="280">
                  <c:v>40423</c:v>
                </c:pt>
                <c:pt idx="281">
                  <c:v>40424</c:v>
                </c:pt>
                <c:pt idx="282">
                  <c:v>40427</c:v>
                </c:pt>
                <c:pt idx="283">
                  <c:v>40428</c:v>
                </c:pt>
                <c:pt idx="284">
                  <c:v>40430</c:v>
                </c:pt>
                <c:pt idx="285">
                  <c:v>40431</c:v>
                </c:pt>
                <c:pt idx="286">
                  <c:v>40434</c:v>
                </c:pt>
                <c:pt idx="287">
                  <c:v>40435</c:v>
                </c:pt>
                <c:pt idx="288">
                  <c:v>40436</c:v>
                </c:pt>
                <c:pt idx="289">
                  <c:v>40437</c:v>
                </c:pt>
                <c:pt idx="290">
                  <c:v>40438</c:v>
                </c:pt>
                <c:pt idx="291">
                  <c:v>40441</c:v>
                </c:pt>
                <c:pt idx="292">
                  <c:v>40442</c:v>
                </c:pt>
                <c:pt idx="293">
                  <c:v>40444</c:v>
                </c:pt>
                <c:pt idx="294">
                  <c:v>40445</c:v>
                </c:pt>
                <c:pt idx="295">
                  <c:v>40448</c:v>
                </c:pt>
                <c:pt idx="296">
                  <c:v>40449</c:v>
                </c:pt>
                <c:pt idx="297">
                  <c:v>40450</c:v>
                </c:pt>
                <c:pt idx="298">
                  <c:v>40451</c:v>
                </c:pt>
                <c:pt idx="299">
                  <c:v>40452</c:v>
                </c:pt>
                <c:pt idx="300">
                  <c:v>40455</c:v>
                </c:pt>
                <c:pt idx="301">
                  <c:v>40456</c:v>
                </c:pt>
                <c:pt idx="302">
                  <c:v>40457</c:v>
                </c:pt>
                <c:pt idx="303">
                  <c:v>40458</c:v>
                </c:pt>
                <c:pt idx="304">
                  <c:v>40459</c:v>
                </c:pt>
                <c:pt idx="305">
                  <c:v>40462</c:v>
                </c:pt>
                <c:pt idx="306">
                  <c:v>40463</c:v>
                </c:pt>
                <c:pt idx="307">
                  <c:v>40464</c:v>
                </c:pt>
                <c:pt idx="308">
                  <c:v>40465</c:v>
                </c:pt>
                <c:pt idx="309">
                  <c:v>40466</c:v>
                </c:pt>
                <c:pt idx="310">
                  <c:v>40469</c:v>
                </c:pt>
                <c:pt idx="311">
                  <c:v>40470</c:v>
                </c:pt>
                <c:pt idx="312">
                  <c:v>40471</c:v>
                </c:pt>
                <c:pt idx="313">
                  <c:v>40472</c:v>
                </c:pt>
                <c:pt idx="314">
                  <c:v>40473</c:v>
                </c:pt>
                <c:pt idx="315">
                  <c:v>40476</c:v>
                </c:pt>
                <c:pt idx="316">
                  <c:v>40477</c:v>
                </c:pt>
                <c:pt idx="317">
                  <c:v>40478</c:v>
                </c:pt>
                <c:pt idx="318">
                  <c:v>40479</c:v>
                </c:pt>
                <c:pt idx="319">
                  <c:v>40480</c:v>
                </c:pt>
                <c:pt idx="320">
                  <c:v>40483</c:v>
                </c:pt>
                <c:pt idx="321">
                  <c:v>40484</c:v>
                </c:pt>
                <c:pt idx="322">
                  <c:v>40485</c:v>
                </c:pt>
                <c:pt idx="323">
                  <c:v>40486</c:v>
                </c:pt>
                <c:pt idx="324">
                  <c:v>40487</c:v>
                </c:pt>
                <c:pt idx="325">
                  <c:v>40490</c:v>
                </c:pt>
                <c:pt idx="326">
                  <c:v>40491</c:v>
                </c:pt>
                <c:pt idx="327">
                  <c:v>40492</c:v>
                </c:pt>
                <c:pt idx="328">
                  <c:v>40493</c:v>
                </c:pt>
                <c:pt idx="329">
                  <c:v>40494</c:v>
                </c:pt>
                <c:pt idx="330">
                  <c:v>40497</c:v>
                </c:pt>
                <c:pt idx="331">
                  <c:v>40499</c:v>
                </c:pt>
                <c:pt idx="332">
                  <c:v>40501</c:v>
                </c:pt>
                <c:pt idx="333">
                  <c:v>40504</c:v>
                </c:pt>
                <c:pt idx="334">
                  <c:v>40505</c:v>
                </c:pt>
                <c:pt idx="335">
                  <c:v>40506</c:v>
                </c:pt>
                <c:pt idx="336">
                  <c:v>40508</c:v>
                </c:pt>
                <c:pt idx="337">
                  <c:v>40511</c:v>
                </c:pt>
                <c:pt idx="338">
                  <c:v>40512</c:v>
                </c:pt>
                <c:pt idx="339">
                  <c:v>40513</c:v>
                </c:pt>
                <c:pt idx="340">
                  <c:v>40514</c:v>
                </c:pt>
                <c:pt idx="341">
                  <c:v>40515</c:v>
                </c:pt>
                <c:pt idx="342">
                  <c:v>40518</c:v>
                </c:pt>
                <c:pt idx="343">
                  <c:v>40519</c:v>
                </c:pt>
                <c:pt idx="344">
                  <c:v>40521</c:v>
                </c:pt>
                <c:pt idx="345">
                  <c:v>40522</c:v>
                </c:pt>
                <c:pt idx="346">
                  <c:v>40525</c:v>
                </c:pt>
                <c:pt idx="347">
                  <c:v>40526</c:v>
                </c:pt>
                <c:pt idx="348">
                  <c:v>40527</c:v>
                </c:pt>
                <c:pt idx="349">
                  <c:v>40528</c:v>
                </c:pt>
                <c:pt idx="350">
                  <c:v>40529</c:v>
                </c:pt>
                <c:pt idx="351">
                  <c:v>40532</c:v>
                </c:pt>
                <c:pt idx="352">
                  <c:v>40533</c:v>
                </c:pt>
                <c:pt idx="353">
                  <c:v>40534</c:v>
                </c:pt>
                <c:pt idx="354">
                  <c:v>40535</c:v>
                </c:pt>
                <c:pt idx="355">
                  <c:v>40543</c:v>
                </c:pt>
                <c:pt idx="356">
                  <c:v>40546</c:v>
                </c:pt>
                <c:pt idx="357">
                  <c:v>40547</c:v>
                </c:pt>
                <c:pt idx="358">
                  <c:v>40548</c:v>
                </c:pt>
                <c:pt idx="359">
                  <c:v>40549</c:v>
                </c:pt>
                <c:pt idx="360">
                  <c:v>40550</c:v>
                </c:pt>
                <c:pt idx="361">
                  <c:v>40553</c:v>
                </c:pt>
                <c:pt idx="362">
                  <c:v>40554</c:v>
                </c:pt>
                <c:pt idx="363">
                  <c:v>40555</c:v>
                </c:pt>
                <c:pt idx="364">
                  <c:v>40556</c:v>
                </c:pt>
                <c:pt idx="365">
                  <c:v>40557</c:v>
                </c:pt>
                <c:pt idx="366">
                  <c:v>40560</c:v>
                </c:pt>
                <c:pt idx="367">
                  <c:v>40561</c:v>
                </c:pt>
                <c:pt idx="368">
                  <c:v>40562</c:v>
                </c:pt>
                <c:pt idx="369">
                  <c:v>40563</c:v>
                </c:pt>
                <c:pt idx="370">
                  <c:v>40564</c:v>
                </c:pt>
                <c:pt idx="371">
                  <c:v>40567</c:v>
                </c:pt>
                <c:pt idx="372">
                  <c:v>40568</c:v>
                </c:pt>
                <c:pt idx="373">
                  <c:v>40569</c:v>
                </c:pt>
                <c:pt idx="374">
                  <c:v>40570</c:v>
                </c:pt>
                <c:pt idx="375">
                  <c:v>40571</c:v>
                </c:pt>
                <c:pt idx="376">
                  <c:v>40574</c:v>
                </c:pt>
                <c:pt idx="377">
                  <c:v>40575</c:v>
                </c:pt>
                <c:pt idx="378">
                  <c:v>40576</c:v>
                </c:pt>
                <c:pt idx="379">
                  <c:v>40577</c:v>
                </c:pt>
                <c:pt idx="380">
                  <c:v>40578</c:v>
                </c:pt>
                <c:pt idx="381">
                  <c:v>40581</c:v>
                </c:pt>
                <c:pt idx="382">
                  <c:v>40582</c:v>
                </c:pt>
                <c:pt idx="383">
                  <c:v>40583</c:v>
                </c:pt>
                <c:pt idx="384">
                  <c:v>40584</c:v>
                </c:pt>
                <c:pt idx="385">
                  <c:v>40585</c:v>
                </c:pt>
                <c:pt idx="386">
                  <c:v>40588</c:v>
                </c:pt>
                <c:pt idx="387">
                  <c:v>40589</c:v>
                </c:pt>
                <c:pt idx="388">
                  <c:v>40590</c:v>
                </c:pt>
                <c:pt idx="389">
                  <c:v>40591</c:v>
                </c:pt>
                <c:pt idx="390">
                  <c:v>40592</c:v>
                </c:pt>
                <c:pt idx="391">
                  <c:v>40596</c:v>
                </c:pt>
                <c:pt idx="392">
                  <c:v>40597</c:v>
                </c:pt>
                <c:pt idx="393">
                  <c:v>40598</c:v>
                </c:pt>
                <c:pt idx="394">
                  <c:v>40599</c:v>
                </c:pt>
                <c:pt idx="395">
                  <c:v>40602</c:v>
                </c:pt>
                <c:pt idx="396">
                  <c:v>40603</c:v>
                </c:pt>
                <c:pt idx="397">
                  <c:v>40604</c:v>
                </c:pt>
                <c:pt idx="398">
                  <c:v>40605</c:v>
                </c:pt>
                <c:pt idx="399">
                  <c:v>40606</c:v>
                </c:pt>
                <c:pt idx="400">
                  <c:v>40609</c:v>
                </c:pt>
                <c:pt idx="401">
                  <c:v>40610</c:v>
                </c:pt>
                <c:pt idx="402">
                  <c:v>40611</c:v>
                </c:pt>
                <c:pt idx="403">
                  <c:v>40612</c:v>
                </c:pt>
                <c:pt idx="404">
                  <c:v>40613</c:v>
                </c:pt>
                <c:pt idx="405">
                  <c:v>40616</c:v>
                </c:pt>
                <c:pt idx="406">
                  <c:v>40617</c:v>
                </c:pt>
                <c:pt idx="407">
                  <c:v>40618</c:v>
                </c:pt>
                <c:pt idx="408">
                  <c:v>40619</c:v>
                </c:pt>
                <c:pt idx="409">
                  <c:v>40620</c:v>
                </c:pt>
                <c:pt idx="410">
                  <c:v>40623</c:v>
                </c:pt>
                <c:pt idx="411">
                  <c:v>40625</c:v>
                </c:pt>
                <c:pt idx="412">
                  <c:v>40626</c:v>
                </c:pt>
                <c:pt idx="413">
                  <c:v>40627</c:v>
                </c:pt>
                <c:pt idx="414">
                  <c:v>40630</c:v>
                </c:pt>
                <c:pt idx="415">
                  <c:v>40631</c:v>
                </c:pt>
                <c:pt idx="416">
                  <c:v>40632</c:v>
                </c:pt>
                <c:pt idx="417">
                  <c:v>40633</c:v>
                </c:pt>
                <c:pt idx="418">
                  <c:v>40634</c:v>
                </c:pt>
                <c:pt idx="419">
                  <c:v>40637</c:v>
                </c:pt>
                <c:pt idx="420">
                  <c:v>40639</c:v>
                </c:pt>
                <c:pt idx="421">
                  <c:v>40640</c:v>
                </c:pt>
                <c:pt idx="422">
                  <c:v>40641</c:v>
                </c:pt>
                <c:pt idx="423">
                  <c:v>40644</c:v>
                </c:pt>
                <c:pt idx="424">
                  <c:v>40645</c:v>
                </c:pt>
                <c:pt idx="425">
                  <c:v>40646</c:v>
                </c:pt>
                <c:pt idx="426">
                  <c:v>40647</c:v>
                </c:pt>
                <c:pt idx="427">
                  <c:v>40648</c:v>
                </c:pt>
                <c:pt idx="428">
                  <c:v>40651</c:v>
                </c:pt>
                <c:pt idx="429">
                  <c:v>40652</c:v>
                </c:pt>
                <c:pt idx="430">
                  <c:v>40653</c:v>
                </c:pt>
                <c:pt idx="431">
                  <c:v>40654</c:v>
                </c:pt>
                <c:pt idx="432">
                  <c:v>40658</c:v>
                </c:pt>
                <c:pt idx="433">
                  <c:v>40659</c:v>
                </c:pt>
                <c:pt idx="434">
                  <c:v>40660</c:v>
                </c:pt>
                <c:pt idx="435">
                  <c:v>40661</c:v>
                </c:pt>
                <c:pt idx="436">
                  <c:v>40662</c:v>
                </c:pt>
                <c:pt idx="437">
                  <c:v>40665</c:v>
                </c:pt>
                <c:pt idx="438">
                  <c:v>40666</c:v>
                </c:pt>
                <c:pt idx="439">
                  <c:v>40667</c:v>
                </c:pt>
                <c:pt idx="440">
                  <c:v>40668</c:v>
                </c:pt>
                <c:pt idx="441">
                  <c:v>40669</c:v>
                </c:pt>
                <c:pt idx="442">
                  <c:v>40672</c:v>
                </c:pt>
                <c:pt idx="443">
                  <c:v>40673</c:v>
                </c:pt>
                <c:pt idx="444">
                  <c:v>40674</c:v>
                </c:pt>
                <c:pt idx="445">
                  <c:v>40675</c:v>
                </c:pt>
                <c:pt idx="446">
                  <c:v>40676</c:v>
                </c:pt>
                <c:pt idx="447">
                  <c:v>40679</c:v>
                </c:pt>
                <c:pt idx="448">
                  <c:v>40680</c:v>
                </c:pt>
              </c:numCache>
            </c:numRef>
          </c:cat>
          <c:val>
            <c:numRef>
              <c:f>Sheet1!$B$2:$B$450</c:f>
              <c:numCache>
                <c:formatCode>General</c:formatCode>
                <c:ptCount val="449"/>
                <c:pt idx="0">
                  <c:v>147.5</c:v>
                </c:pt>
                <c:pt idx="1">
                  <c:v>143.5</c:v>
                </c:pt>
                <c:pt idx="2">
                  <c:v>141.75</c:v>
                </c:pt>
                <c:pt idx="3">
                  <c:v>140</c:v>
                </c:pt>
                <c:pt idx="4">
                  <c:v>140</c:v>
                </c:pt>
                <c:pt idx="5">
                  <c:v>139.75</c:v>
                </c:pt>
                <c:pt idx="6">
                  <c:v>137</c:v>
                </c:pt>
                <c:pt idx="7">
                  <c:v>136.5</c:v>
                </c:pt>
                <c:pt idx="8">
                  <c:v>135.25</c:v>
                </c:pt>
                <c:pt idx="9">
                  <c:v>135.25</c:v>
                </c:pt>
                <c:pt idx="10">
                  <c:v>134</c:v>
                </c:pt>
                <c:pt idx="11">
                  <c:v>133.5</c:v>
                </c:pt>
                <c:pt idx="12">
                  <c:v>133.25</c:v>
                </c:pt>
                <c:pt idx="13">
                  <c:v>133.25</c:v>
                </c:pt>
                <c:pt idx="14">
                  <c:v>133.5</c:v>
                </c:pt>
                <c:pt idx="15">
                  <c:v>135.75</c:v>
                </c:pt>
                <c:pt idx="16">
                  <c:v>138.5</c:v>
                </c:pt>
                <c:pt idx="17">
                  <c:v>140.5</c:v>
                </c:pt>
                <c:pt idx="18">
                  <c:v>140</c:v>
                </c:pt>
                <c:pt idx="19">
                  <c:v>135.75</c:v>
                </c:pt>
                <c:pt idx="20">
                  <c:v>132</c:v>
                </c:pt>
                <c:pt idx="21">
                  <c:v>129.5</c:v>
                </c:pt>
                <c:pt idx="22">
                  <c:v>128.75</c:v>
                </c:pt>
                <c:pt idx="23">
                  <c:v>127</c:v>
                </c:pt>
                <c:pt idx="24">
                  <c:v>127</c:v>
                </c:pt>
                <c:pt idx="25">
                  <c:v>127.5</c:v>
                </c:pt>
                <c:pt idx="26">
                  <c:v>126</c:v>
                </c:pt>
                <c:pt idx="27">
                  <c:v>122</c:v>
                </c:pt>
                <c:pt idx="28">
                  <c:v>123</c:v>
                </c:pt>
                <c:pt idx="29">
                  <c:v>130.5</c:v>
                </c:pt>
                <c:pt idx="30">
                  <c:v>130.75</c:v>
                </c:pt>
                <c:pt idx="31">
                  <c:v>131.25</c:v>
                </c:pt>
                <c:pt idx="32">
                  <c:v>131.5</c:v>
                </c:pt>
                <c:pt idx="33">
                  <c:v>130.25</c:v>
                </c:pt>
                <c:pt idx="34">
                  <c:v>128.75</c:v>
                </c:pt>
                <c:pt idx="35">
                  <c:v>128.25</c:v>
                </c:pt>
                <c:pt idx="36">
                  <c:v>127.25</c:v>
                </c:pt>
                <c:pt idx="37">
                  <c:v>126.75</c:v>
                </c:pt>
                <c:pt idx="38">
                  <c:v>129</c:v>
                </c:pt>
                <c:pt idx="39">
                  <c:v>130.75</c:v>
                </c:pt>
                <c:pt idx="40">
                  <c:v>129</c:v>
                </c:pt>
                <c:pt idx="41">
                  <c:v>128.5</c:v>
                </c:pt>
                <c:pt idx="42">
                  <c:v>127</c:v>
                </c:pt>
                <c:pt idx="43">
                  <c:v>126.25</c:v>
                </c:pt>
                <c:pt idx="44">
                  <c:v>126.25</c:v>
                </c:pt>
                <c:pt idx="45">
                  <c:v>126.5</c:v>
                </c:pt>
                <c:pt idx="46">
                  <c:v>125.75</c:v>
                </c:pt>
                <c:pt idx="47">
                  <c:v>123</c:v>
                </c:pt>
                <c:pt idx="48">
                  <c:v>121.5</c:v>
                </c:pt>
                <c:pt idx="49">
                  <c:v>121.25</c:v>
                </c:pt>
                <c:pt idx="50">
                  <c:v>120</c:v>
                </c:pt>
                <c:pt idx="51">
                  <c:v>119.25</c:v>
                </c:pt>
                <c:pt idx="52">
                  <c:v>119.5</c:v>
                </c:pt>
                <c:pt idx="53">
                  <c:v>120</c:v>
                </c:pt>
                <c:pt idx="54">
                  <c:v>121.25</c:v>
                </c:pt>
                <c:pt idx="55">
                  <c:v>120.5</c:v>
                </c:pt>
                <c:pt idx="56">
                  <c:v>121</c:v>
                </c:pt>
                <c:pt idx="57">
                  <c:v>123.75</c:v>
                </c:pt>
                <c:pt idx="58">
                  <c:v>123</c:v>
                </c:pt>
                <c:pt idx="59">
                  <c:v>122.75</c:v>
                </c:pt>
                <c:pt idx="60">
                  <c:v>122.5</c:v>
                </c:pt>
                <c:pt idx="61">
                  <c:v>122.5</c:v>
                </c:pt>
                <c:pt idx="62">
                  <c:v>123.75</c:v>
                </c:pt>
                <c:pt idx="63">
                  <c:v>123</c:v>
                </c:pt>
                <c:pt idx="64">
                  <c:v>123.5</c:v>
                </c:pt>
                <c:pt idx="65">
                  <c:v>125.25</c:v>
                </c:pt>
                <c:pt idx="66">
                  <c:v>125.75</c:v>
                </c:pt>
                <c:pt idx="67">
                  <c:v>127.25</c:v>
                </c:pt>
                <c:pt idx="68">
                  <c:v>126.25</c:v>
                </c:pt>
                <c:pt idx="69">
                  <c:v>128.25</c:v>
                </c:pt>
                <c:pt idx="70">
                  <c:v>128</c:v>
                </c:pt>
                <c:pt idx="71">
                  <c:v>126.5</c:v>
                </c:pt>
                <c:pt idx="72">
                  <c:v>127.75</c:v>
                </c:pt>
                <c:pt idx="73">
                  <c:v>129.75</c:v>
                </c:pt>
                <c:pt idx="74">
                  <c:v>131.5</c:v>
                </c:pt>
                <c:pt idx="75">
                  <c:v>132</c:v>
                </c:pt>
                <c:pt idx="76">
                  <c:v>129</c:v>
                </c:pt>
                <c:pt idx="77">
                  <c:v>129</c:v>
                </c:pt>
                <c:pt idx="78">
                  <c:v>127.75</c:v>
                </c:pt>
                <c:pt idx="79">
                  <c:v>127.5</c:v>
                </c:pt>
                <c:pt idx="80">
                  <c:v>129.75</c:v>
                </c:pt>
                <c:pt idx="81">
                  <c:v>126.75</c:v>
                </c:pt>
                <c:pt idx="82">
                  <c:v>127.5</c:v>
                </c:pt>
                <c:pt idx="83">
                  <c:v>128.5</c:v>
                </c:pt>
                <c:pt idx="84">
                  <c:v>127</c:v>
                </c:pt>
                <c:pt idx="85">
                  <c:v>126.75</c:v>
                </c:pt>
                <c:pt idx="86">
                  <c:v>125.5</c:v>
                </c:pt>
                <c:pt idx="87">
                  <c:v>131</c:v>
                </c:pt>
                <c:pt idx="88">
                  <c:v>131.75</c:v>
                </c:pt>
                <c:pt idx="89">
                  <c:v>132</c:v>
                </c:pt>
                <c:pt idx="90">
                  <c:v>133.5</c:v>
                </c:pt>
                <c:pt idx="91">
                  <c:v>134.75</c:v>
                </c:pt>
                <c:pt idx="92">
                  <c:v>134.25</c:v>
                </c:pt>
                <c:pt idx="93">
                  <c:v>133.5</c:v>
                </c:pt>
                <c:pt idx="94">
                  <c:v>133</c:v>
                </c:pt>
                <c:pt idx="95">
                  <c:v>134.25</c:v>
                </c:pt>
                <c:pt idx="96">
                  <c:v>131.75</c:v>
                </c:pt>
                <c:pt idx="97">
                  <c:v>133.25</c:v>
                </c:pt>
                <c:pt idx="98">
                  <c:v>131.25</c:v>
                </c:pt>
                <c:pt idx="99">
                  <c:v>131.5</c:v>
                </c:pt>
                <c:pt idx="100">
                  <c:v>132.25</c:v>
                </c:pt>
                <c:pt idx="101">
                  <c:v>131.5</c:v>
                </c:pt>
                <c:pt idx="102">
                  <c:v>132</c:v>
                </c:pt>
                <c:pt idx="103">
                  <c:v>131.25</c:v>
                </c:pt>
                <c:pt idx="104">
                  <c:v>129.75</c:v>
                </c:pt>
                <c:pt idx="105">
                  <c:v>128.75</c:v>
                </c:pt>
                <c:pt idx="106">
                  <c:v>127.75</c:v>
                </c:pt>
                <c:pt idx="107">
                  <c:v>128</c:v>
                </c:pt>
                <c:pt idx="108">
                  <c:v>128.75</c:v>
                </c:pt>
                <c:pt idx="109">
                  <c:v>130</c:v>
                </c:pt>
                <c:pt idx="110">
                  <c:v>129.5</c:v>
                </c:pt>
                <c:pt idx="111">
                  <c:v>129</c:v>
                </c:pt>
                <c:pt idx="112">
                  <c:v>128</c:v>
                </c:pt>
                <c:pt idx="113">
                  <c:v>128.25</c:v>
                </c:pt>
                <c:pt idx="114">
                  <c:v>129.25</c:v>
                </c:pt>
                <c:pt idx="115">
                  <c:v>129.25</c:v>
                </c:pt>
                <c:pt idx="116">
                  <c:v>129</c:v>
                </c:pt>
                <c:pt idx="117">
                  <c:v>128.75</c:v>
                </c:pt>
                <c:pt idx="118">
                  <c:v>131.25</c:v>
                </c:pt>
                <c:pt idx="119">
                  <c:v>131.25</c:v>
                </c:pt>
                <c:pt idx="120">
                  <c:v>131.75</c:v>
                </c:pt>
                <c:pt idx="121">
                  <c:v>131.75</c:v>
                </c:pt>
                <c:pt idx="122">
                  <c:v>130.75</c:v>
                </c:pt>
                <c:pt idx="123">
                  <c:v>128</c:v>
                </c:pt>
                <c:pt idx="124">
                  <c:v>128.25</c:v>
                </c:pt>
                <c:pt idx="125">
                  <c:v>133.75</c:v>
                </c:pt>
                <c:pt idx="126">
                  <c:v>129.5</c:v>
                </c:pt>
                <c:pt idx="127">
                  <c:v>128.75</c:v>
                </c:pt>
                <c:pt idx="128">
                  <c:v>128.5</c:v>
                </c:pt>
                <c:pt idx="129">
                  <c:v>127.25</c:v>
                </c:pt>
                <c:pt idx="130">
                  <c:v>125.75</c:v>
                </c:pt>
                <c:pt idx="131">
                  <c:v>125.75</c:v>
                </c:pt>
                <c:pt idx="132">
                  <c:v>127.25</c:v>
                </c:pt>
                <c:pt idx="133">
                  <c:v>126.5</c:v>
                </c:pt>
                <c:pt idx="134">
                  <c:v>127.25</c:v>
                </c:pt>
                <c:pt idx="135">
                  <c:v>126.75</c:v>
                </c:pt>
                <c:pt idx="136">
                  <c:v>125.75</c:v>
                </c:pt>
                <c:pt idx="137">
                  <c:v>126</c:v>
                </c:pt>
                <c:pt idx="138">
                  <c:v>125.5</c:v>
                </c:pt>
                <c:pt idx="139">
                  <c:v>125.5</c:v>
                </c:pt>
                <c:pt idx="140">
                  <c:v>126</c:v>
                </c:pt>
                <c:pt idx="141">
                  <c:v>125.25</c:v>
                </c:pt>
                <c:pt idx="142">
                  <c:v>125.5</c:v>
                </c:pt>
                <c:pt idx="143">
                  <c:v>125</c:v>
                </c:pt>
                <c:pt idx="144">
                  <c:v>126</c:v>
                </c:pt>
                <c:pt idx="145">
                  <c:v>126.5</c:v>
                </c:pt>
                <c:pt idx="146">
                  <c:v>126</c:v>
                </c:pt>
                <c:pt idx="147">
                  <c:v>125.75</c:v>
                </c:pt>
                <c:pt idx="148">
                  <c:v>125.25</c:v>
                </c:pt>
                <c:pt idx="149">
                  <c:v>123.5</c:v>
                </c:pt>
                <c:pt idx="150">
                  <c:v>122.25</c:v>
                </c:pt>
                <c:pt idx="151">
                  <c:v>122.75</c:v>
                </c:pt>
                <c:pt idx="152">
                  <c:v>123</c:v>
                </c:pt>
                <c:pt idx="153">
                  <c:v>122.5</c:v>
                </c:pt>
                <c:pt idx="154">
                  <c:v>122.25</c:v>
                </c:pt>
                <c:pt idx="155">
                  <c:v>121.25</c:v>
                </c:pt>
                <c:pt idx="156">
                  <c:v>120.25</c:v>
                </c:pt>
                <c:pt idx="157">
                  <c:v>120.25</c:v>
                </c:pt>
                <c:pt idx="158">
                  <c:v>119.5</c:v>
                </c:pt>
                <c:pt idx="159">
                  <c:v>119.25</c:v>
                </c:pt>
                <c:pt idx="160">
                  <c:v>116.75</c:v>
                </c:pt>
                <c:pt idx="161">
                  <c:v>115.75</c:v>
                </c:pt>
                <c:pt idx="162">
                  <c:v>122.5</c:v>
                </c:pt>
                <c:pt idx="163">
                  <c:v>121.25</c:v>
                </c:pt>
                <c:pt idx="164">
                  <c:v>121.75</c:v>
                </c:pt>
                <c:pt idx="165">
                  <c:v>121.75</c:v>
                </c:pt>
                <c:pt idx="166">
                  <c:v>121.25</c:v>
                </c:pt>
                <c:pt idx="167">
                  <c:v>124</c:v>
                </c:pt>
                <c:pt idx="168">
                  <c:v>125</c:v>
                </c:pt>
                <c:pt idx="169">
                  <c:v>126.25</c:v>
                </c:pt>
                <c:pt idx="170">
                  <c:v>126.75</c:v>
                </c:pt>
                <c:pt idx="171">
                  <c:v>125.75</c:v>
                </c:pt>
                <c:pt idx="172">
                  <c:v>125</c:v>
                </c:pt>
                <c:pt idx="173">
                  <c:v>125.5</c:v>
                </c:pt>
                <c:pt idx="174">
                  <c:v>125.75</c:v>
                </c:pt>
                <c:pt idx="175">
                  <c:v>127</c:v>
                </c:pt>
                <c:pt idx="176">
                  <c:v>127</c:v>
                </c:pt>
                <c:pt idx="177">
                  <c:v>125.25</c:v>
                </c:pt>
                <c:pt idx="178">
                  <c:v>125.5</c:v>
                </c:pt>
                <c:pt idx="179">
                  <c:v>126.25</c:v>
                </c:pt>
                <c:pt idx="180">
                  <c:v>126.5</c:v>
                </c:pt>
                <c:pt idx="181">
                  <c:v>127.75</c:v>
                </c:pt>
                <c:pt idx="182">
                  <c:v>127</c:v>
                </c:pt>
                <c:pt idx="183">
                  <c:v>126.75</c:v>
                </c:pt>
                <c:pt idx="184">
                  <c:v>126.75</c:v>
                </c:pt>
                <c:pt idx="185">
                  <c:v>127.25</c:v>
                </c:pt>
                <c:pt idx="186">
                  <c:v>128</c:v>
                </c:pt>
                <c:pt idx="187">
                  <c:v>128.75</c:v>
                </c:pt>
                <c:pt idx="188">
                  <c:v>129.5</c:v>
                </c:pt>
                <c:pt idx="189">
                  <c:v>128</c:v>
                </c:pt>
                <c:pt idx="190">
                  <c:v>129.5</c:v>
                </c:pt>
                <c:pt idx="191">
                  <c:v>131.5</c:v>
                </c:pt>
                <c:pt idx="192">
                  <c:v>132.25</c:v>
                </c:pt>
                <c:pt idx="193">
                  <c:v>131</c:v>
                </c:pt>
                <c:pt idx="194">
                  <c:v>131.5</c:v>
                </c:pt>
                <c:pt idx="195">
                  <c:v>130</c:v>
                </c:pt>
                <c:pt idx="196">
                  <c:v>131.5</c:v>
                </c:pt>
                <c:pt idx="197">
                  <c:v>132.25</c:v>
                </c:pt>
                <c:pt idx="198">
                  <c:v>132</c:v>
                </c:pt>
                <c:pt idx="199">
                  <c:v>131</c:v>
                </c:pt>
                <c:pt idx="200">
                  <c:v>130.5</c:v>
                </c:pt>
                <c:pt idx="201">
                  <c:v>129.25</c:v>
                </c:pt>
                <c:pt idx="202">
                  <c:v>133</c:v>
                </c:pt>
                <c:pt idx="203">
                  <c:v>137.75</c:v>
                </c:pt>
                <c:pt idx="204">
                  <c:v>134.75</c:v>
                </c:pt>
                <c:pt idx="205">
                  <c:v>134.25</c:v>
                </c:pt>
                <c:pt idx="206">
                  <c:v>135.25</c:v>
                </c:pt>
                <c:pt idx="207">
                  <c:v>134</c:v>
                </c:pt>
                <c:pt idx="208">
                  <c:v>134.25</c:v>
                </c:pt>
                <c:pt idx="209">
                  <c:v>135.25</c:v>
                </c:pt>
                <c:pt idx="210">
                  <c:v>135</c:v>
                </c:pt>
                <c:pt idx="211">
                  <c:v>135.5</c:v>
                </c:pt>
                <c:pt idx="212">
                  <c:v>136.5</c:v>
                </c:pt>
                <c:pt idx="213">
                  <c:v>139</c:v>
                </c:pt>
                <c:pt idx="214">
                  <c:v>139</c:v>
                </c:pt>
                <c:pt idx="215">
                  <c:v>136.75</c:v>
                </c:pt>
                <c:pt idx="216">
                  <c:v>137.5</c:v>
                </c:pt>
                <c:pt idx="217">
                  <c:v>135</c:v>
                </c:pt>
                <c:pt idx="218">
                  <c:v>133</c:v>
                </c:pt>
                <c:pt idx="219">
                  <c:v>130.25</c:v>
                </c:pt>
                <c:pt idx="220">
                  <c:v>129</c:v>
                </c:pt>
                <c:pt idx="221">
                  <c:v>132</c:v>
                </c:pt>
                <c:pt idx="222">
                  <c:v>133.25</c:v>
                </c:pt>
                <c:pt idx="223">
                  <c:v>133.25</c:v>
                </c:pt>
                <c:pt idx="224">
                  <c:v>128</c:v>
                </c:pt>
                <c:pt idx="225">
                  <c:v>130</c:v>
                </c:pt>
                <c:pt idx="226">
                  <c:v>130</c:v>
                </c:pt>
                <c:pt idx="227">
                  <c:v>130</c:v>
                </c:pt>
                <c:pt idx="228">
                  <c:v>130</c:v>
                </c:pt>
                <c:pt idx="229">
                  <c:v>132</c:v>
                </c:pt>
                <c:pt idx="230">
                  <c:v>132</c:v>
                </c:pt>
                <c:pt idx="231">
                  <c:v>136.25</c:v>
                </c:pt>
                <c:pt idx="232">
                  <c:v>130</c:v>
                </c:pt>
                <c:pt idx="233">
                  <c:v>130.25</c:v>
                </c:pt>
                <c:pt idx="234">
                  <c:v>130</c:v>
                </c:pt>
                <c:pt idx="235">
                  <c:v>130</c:v>
                </c:pt>
                <c:pt idx="236">
                  <c:v>131.5</c:v>
                </c:pt>
                <c:pt idx="237">
                  <c:v>136.5</c:v>
                </c:pt>
                <c:pt idx="238">
                  <c:v>140</c:v>
                </c:pt>
                <c:pt idx="239">
                  <c:v>141.75</c:v>
                </c:pt>
                <c:pt idx="240">
                  <c:v>148.75</c:v>
                </c:pt>
                <c:pt idx="241">
                  <c:v>152.25</c:v>
                </c:pt>
                <c:pt idx="242">
                  <c:v>150</c:v>
                </c:pt>
                <c:pt idx="243">
                  <c:v>150</c:v>
                </c:pt>
                <c:pt idx="244">
                  <c:v>150</c:v>
                </c:pt>
                <c:pt idx="245">
                  <c:v>154.75</c:v>
                </c:pt>
                <c:pt idx="246">
                  <c:v>165</c:v>
                </c:pt>
                <c:pt idx="247">
                  <c:v>160.75</c:v>
                </c:pt>
                <c:pt idx="248">
                  <c:v>156.25</c:v>
                </c:pt>
                <c:pt idx="249">
                  <c:v>156.25</c:v>
                </c:pt>
                <c:pt idx="250">
                  <c:v>163.25</c:v>
                </c:pt>
                <c:pt idx="251">
                  <c:v>167</c:v>
                </c:pt>
                <c:pt idx="252">
                  <c:v>170</c:v>
                </c:pt>
                <c:pt idx="253">
                  <c:v>168.25</c:v>
                </c:pt>
                <c:pt idx="254">
                  <c:v>171.5</c:v>
                </c:pt>
                <c:pt idx="255">
                  <c:v>180.25</c:v>
                </c:pt>
                <c:pt idx="256">
                  <c:v>178.75</c:v>
                </c:pt>
                <c:pt idx="257">
                  <c:v>186</c:v>
                </c:pt>
                <c:pt idx="258">
                  <c:v>198.5</c:v>
                </c:pt>
                <c:pt idx="259">
                  <c:v>204.25</c:v>
                </c:pt>
                <c:pt idx="260">
                  <c:v>210</c:v>
                </c:pt>
                <c:pt idx="261">
                  <c:v>224.5</c:v>
                </c:pt>
                <c:pt idx="262">
                  <c:v>210.5</c:v>
                </c:pt>
                <c:pt idx="263">
                  <c:v>214.25</c:v>
                </c:pt>
                <c:pt idx="264">
                  <c:v>207</c:v>
                </c:pt>
                <c:pt idx="265">
                  <c:v>206.75</c:v>
                </c:pt>
                <c:pt idx="266">
                  <c:v>214.5</c:v>
                </c:pt>
                <c:pt idx="267">
                  <c:v>212</c:v>
                </c:pt>
                <c:pt idx="268">
                  <c:v>205.25</c:v>
                </c:pt>
                <c:pt idx="269">
                  <c:v>205.25</c:v>
                </c:pt>
                <c:pt idx="270">
                  <c:v>212.75</c:v>
                </c:pt>
                <c:pt idx="271">
                  <c:v>209.75</c:v>
                </c:pt>
                <c:pt idx="272">
                  <c:v>214.25</c:v>
                </c:pt>
                <c:pt idx="273">
                  <c:v>213.75</c:v>
                </c:pt>
                <c:pt idx="274">
                  <c:v>214</c:v>
                </c:pt>
                <c:pt idx="275">
                  <c:v>216.25</c:v>
                </c:pt>
                <c:pt idx="276">
                  <c:v>220.5</c:v>
                </c:pt>
                <c:pt idx="277">
                  <c:v>227.5</c:v>
                </c:pt>
                <c:pt idx="278">
                  <c:v>227.75</c:v>
                </c:pt>
                <c:pt idx="279">
                  <c:v>227.5</c:v>
                </c:pt>
                <c:pt idx="280">
                  <c:v>229.5</c:v>
                </c:pt>
                <c:pt idx="281">
                  <c:v>232</c:v>
                </c:pt>
                <c:pt idx="282">
                  <c:v>231.75</c:v>
                </c:pt>
                <c:pt idx="283">
                  <c:v>229.75</c:v>
                </c:pt>
                <c:pt idx="284">
                  <c:v>227.75</c:v>
                </c:pt>
                <c:pt idx="285">
                  <c:v>230.5</c:v>
                </c:pt>
                <c:pt idx="286">
                  <c:v>232</c:v>
                </c:pt>
                <c:pt idx="287">
                  <c:v>230.75</c:v>
                </c:pt>
                <c:pt idx="288">
                  <c:v>232.25</c:v>
                </c:pt>
                <c:pt idx="289">
                  <c:v>228.75</c:v>
                </c:pt>
                <c:pt idx="290">
                  <c:v>233.75</c:v>
                </c:pt>
                <c:pt idx="291">
                  <c:v>233.75</c:v>
                </c:pt>
                <c:pt idx="292">
                  <c:v>231.25</c:v>
                </c:pt>
                <c:pt idx="293">
                  <c:v>223.25</c:v>
                </c:pt>
                <c:pt idx="294">
                  <c:v>224</c:v>
                </c:pt>
                <c:pt idx="295">
                  <c:v>220.5</c:v>
                </c:pt>
                <c:pt idx="296">
                  <c:v>210.75</c:v>
                </c:pt>
                <c:pt idx="297">
                  <c:v>208.75</c:v>
                </c:pt>
                <c:pt idx="298">
                  <c:v>208</c:v>
                </c:pt>
                <c:pt idx="299">
                  <c:v>203.25</c:v>
                </c:pt>
                <c:pt idx="300">
                  <c:v>199.25</c:v>
                </c:pt>
                <c:pt idx="301">
                  <c:v>205.5</c:v>
                </c:pt>
                <c:pt idx="302">
                  <c:v>204</c:v>
                </c:pt>
                <c:pt idx="303">
                  <c:v>208</c:v>
                </c:pt>
                <c:pt idx="304">
                  <c:v>223.75</c:v>
                </c:pt>
                <c:pt idx="305">
                  <c:v>223.25</c:v>
                </c:pt>
                <c:pt idx="306">
                  <c:v>220.5</c:v>
                </c:pt>
                <c:pt idx="307">
                  <c:v>218.25</c:v>
                </c:pt>
                <c:pt idx="308">
                  <c:v>213.5</c:v>
                </c:pt>
                <c:pt idx="309">
                  <c:v>214.75</c:v>
                </c:pt>
                <c:pt idx="310">
                  <c:v>213.75</c:v>
                </c:pt>
                <c:pt idx="311">
                  <c:v>211</c:v>
                </c:pt>
                <c:pt idx="312">
                  <c:v>211</c:v>
                </c:pt>
                <c:pt idx="313">
                  <c:v>208.75</c:v>
                </c:pt>
                <c:pt idx="314">
                  <c:v>209.5</c:v>
                </c:pt>
                <c:pt idx="315">
                  <c:v>210.25</c:v>
                </c:pt>
                <c:pt idx="316">
                  <c:v>215.75</c:v>
                </c:pt>
                <c:pt idx="317">
                  <c:v>219</c:v>
                </c:pt>
                <c:pt idx="318">
                  <c:v>223.75</c:v>
                </c:pt>
                <c:pt idx="319">
                  <c:v>225</c:v>
                </c:pt>
                <c:pt idx="320">
                  <c:v>222.75</c:v>
                </c:pt>
                <c:pt idx="321">
                  <c:v>219</c:v>
                </c:pt>
                <c:pt idx="322">
                  <c:v>218.5</c:v>
                </c:pt>
                <c:pt idx="323">
                  <c:v>220.5</c:v>
                </c:pt>
                <c:pt idx="324">
                  <c:v>225.25</c:v>
                </c:pt>
                <c:pt idx="325">
                  <c:v>229.5</c:v>
                </c:pt>
                <c:pt idx="326">
                  <c:v>231.5</c:v>
                </c:pt>
                <c:pt idx="327">
                  <c:v>222.25</c:v>
                </c:pt>
                <c:pt idx="328">
                  <c:v>221.25</c:v>
                </c:pt>
                <c:pt idx="329">
                  <c:v>212.5</c:v>
                </c:pt>
                <c:pt idx="330">
                  <c:v>218.75</c:v>
                </c:pt>
                <c:pt idx="331">
                  <c:v>212.75</c:v>
                </c:pt>
                <c:pt idx="332">
                  <c:v>212</c:v>
                </c:pt>
                <c:pt idx="333">
                  <c:v>211</c:v>
                </c:pt>
                <c:pt idx="334">
                  <c:v>214</c:v>
                </c:pt>
                <c:pt idx="335">
                  <c:v>216</c:v>
                </c:pt>
                <c:pt idx="336">
                  <c:v>218.25</c:v>
                </c:pt>
                <c:pt idx="337">
                  <c:v>222.25</c:v>
                </c:pt>
                <c:pt idx="338">
                  <c:v>224</c:v>
                </c:pt>
                <c:pt idx="339">
                  <c:v>229</c:v>
                </c:pt>
                <c:pt idx="340">
                  <c:v>233.75</c:v>
                </c:pt>
                <c:pt idx="341">
                  <c:v>235.25</c:v>
                </c:pt>
                <c:pt idx="342">
                  <c:v>235.25</c:v>
                </c:pt>
                <c:pt idx="343">
                  <c:v>235.25</c:v>
                </c:pt>
                <c:pt idx="344">
                  <c:v>240.25</c:v>
                </c:pt>
                <c:pt idx="345">
                  <c:v>242</c:v>
                </c:pt>
                <c:pt idx="346">
                  <c:v>241.5</c:v>
                </c:pt>
                <c:pt idx="347">
                  <c:v>236</c:v>
                </c:pt>
                <c:pt idx="348">
                  <c:v>238</c:v>
                </c:pt>
                <c:pt idx="349">
                  <c:v>236</c:v>
                </c:pt>
                <c:pt idx="350">
                  <c:v>236.25</c:v>
                </c:pt>
                <c:pt idx="351">
                  <c:v>241</c:v>
                </c:pt>
                <c:pt idx="352">
                  <c:v>244.75</c:v>
                </c:pt>
                <c:pt idx="353">
                  <c:v>247.25</c:v>
                </c:pt>
                <c:pt idx="354">
                  <c:v>248.25</c:v>
                </c:pt>
                <c:pt idx="355">
                  <c:v>252.5</c:v>
                </c:pt>
                <c:pt idx="356">
                  <c:v>257</c:v>
                </c:pt>
                <c:pt idx="357">
                  <c:v>253.5</c:v>
                </c:pt>
                <c:pt idx="358">
                  <c:v>256.5</c:v>
                </c:pt>
                <c:pt idx="359">
                  <c:v>257.75</c:v>
                </c:pt>
                <c:pt idx="360">
                  <c:v>256</c:v>
                </c:pt>
                <c:pt idx="361">
                  <c:v>254</c:v>
                </c:pt>
                <c:pt idx="362">
                  <c:v>254</c:v>
                </c:pt>
                <c:pt idx="363">
                  <c:v>255.5</c:v>
                </c:pt>
                <c:pt idx="364">
                  <c:v>255.25</c:v>
                </c:pt>
                <c:pt idx="365">
                  <c:v>251</c:v>
                </c:pt>
                <c:pt idx="366">
                  <c:v>251.75</c:v>
                </c:pt>
                <c:pt idx="367">
                  <c:v>255.75</c:v>
                </c:pt>
                <c:pt idx="368">
                  <c:v>259.75</c:v>
                </c:pt>
                <c:pt idx="369">
                  <c:v>258.75</c:v>
                </c:pt>
                <c:pt idx="370">
                  <c:v>259.5</c:v>
                </c:pt>
                <c:pt idx="371">
                  <c:v>261.25</c:v>
                </c:pt>
                <c:pt idx="372">
                  <c:v>262.5</c:v>
                </c:pt>
                <c:pt idx="373">
                  <c:v>266</c:v>
                </c:pt>
                <c:pt idx="374">
                  <c:v>264.75</c:v>
                </c:pt>
                <c:pt idx="375">
                  <c:v>266</c:v>
                </c:pt>
                <c:pt idx="376">
                  <c:v>269</c:v>
                </c:pt>
                <c:pt idx="377">
                  <c:v>269</c:v>
                </c:pt>
                <c:pt idx="378">
                  <c:v>273</c:v>
                </c:pt>
                <c:pt idx="379">
                  <c:v>275.75</c:v>
                </c:pt>
                <c:pt idx="380">
                  <c:v>274.75</c:v>
                </c:pt>
                <c:pt idx="381">
                  <c:v>277.75</c:v>
                </c:pt>
                <c:pt idx="382">
                  <c:v>276</c:v>
                </c:pt>
                <c:pt idx="383">
                  <c:v>278.5</c:v>
                </c:pt>
                <c:pt idx="384">
                  <c:v>276</c:v>
                </c:pt>
                <c:pt idx="385">
                  <c:v>273</c:v>
                </c:pt>
                <c:pt idx="386">
                  <c:v>274.75</c:v>
                </c:pt>
                <c:pt idx="387">
                  <c:v>266.5</c:v>
                </c:pt>
                <c:pt idx="388">
                  <c:v>261.5</c:v>
                </c:pt>
                <c:pt idx="389">
                  <c:v>264</c:v>
                </c:pt>
                <c:pt idx="390">
                  <c:v>262.75</c:v>
                </c:pt>
                <c:pt idx="391">
                  <c:v>246.75</c:v>
                </c:pt>
                <c:pt idx="392">
                  <c:v>246.5</c:v>
                </c:pt>
                <c:pt idx="393">
                  <c:v>247</c:v>
                </c:pt>
                <c:pt idx="394">
                  <c:v>259</c:v>
                </c:pt>
                <c:pt idx="395">
                  <c:v>257.5</c:v>
                </c:pt>
                <c:pt idx="396">
                  <c:v>257.25</c:v>
                </c:pt>
                <c:pt idx="397">
                  <c:v>257</c:v>
                </c:pt>
                <c:pt idx="398">
                  <c:v>254.5</c:v>
                </c:pt>
                <c:pt idx="399">
                  <c:v>253</c:v>
                </c:pt>
                <c:pt idx="400">
                  <c:v>248.5</c:v>
                </c:pt>
                <c:pt idx="401">
                  <c:v>243.25</c:v>
                </c:pt>
                <c:pt idx="402">
                  <c:v>232</c:v>
                </c:pt>
                <c:pt idx="403">
                  <c:v>226.25</c:v>
                </c:pt>
                <c:pt idx="404">
                  <c:v>223</c:v>
                </c:pt>
                <c:pt idx="405">
                  <c:v>216.75</c:v>
                </c:pt>
                <c:pt idx="406">
                  <c:v>203</c:v>
                </c:pt>
                <c:pt idx="407">
                  <c:v>206.25</c:v>
                </c:pt>
                <c:pt idx="408">
                  <c:v>223.75</c:v>
                </c:pt>
                <c:pt idx="409">
                  <c:v>231.75</c:v>
                </c:pt>
                <c:pt idx="410">
                  <c:v>226</c:v>
                </c:pt>
                <c:pt idx="411">
                  <c:v>224.5</c:v>
                </c:pt>
                <c:pt idx="412">
                  <c:v>229.75</c:v>
                </c:pt>
                <c:pt idx="413">
                  <c:v>236.75</c:v>
                </c:pt>
                <c:pt idx="414">
                  <c:v>242.25</c:v>
                </c:pt>
                <c:pt idx="415">
                  <c:v>240.5</c:v>
                </c:pt>
                <c:pt idx="416">
                  <c:v>236.5</c:v>
                </c:pt>
                <c:pt idx="417">
                  <c:v>240</c:v>
                </c:pt>
                <c:pt idx="418">
                  <c:v>239.75</c:v>
                </c:pt>
                <c:pt idx="419">
                  <c:v>246</c:v>
                </c:pt>
                <c:pt idx="420">
                  <c:v>250.5</c:v>
                </c:pt>
                <c:pt idx="421">
                  <c:v>249.75</c:v>
                </c:pt>
                <c:pt idx="422">
                  <c:v>247.25</c:v>
                </c:pt>
                <c:pt idx="423">
                  <c:v>248.25</c:v>
                </c:pt>
                <c:pt idx="424">
                  <c:v>240.2</c:v>
                </c:pt>
                <c:pt idx="425">
                  <c:v>240.25</c:v>
                </c:pt>
                <c:pt idx="426">
                  <c:v>237.75</c:v>
                </c:pt>
                <c:pt idx="427">
                  <c:v>238.25</c:v>
                </c:pt>
                <c:pt idx="428">
                  <c:v>246</c:v>
                </c:pt>
                <c:pt idx="429">
                  <c:v>251.25</c:v>
                </c:pt>
                <c:pt idx="430">
                  <c:v>253.75</c:v>
                </c:pt>
                <c:pt idx="431">
                  <c:v>252.25</c:v>
                </c:pt>
                <c:pt idx="432">
                  <c:v>252.25</c:v>
                </c:pt>
                <c:pt idx="433">
                  <c:v>253.5</c:v>
                </c:pt>
                <c:pt idx="434">
                  <c:v>245.75</c:v>
                </c:pt>
                <c:pt idx="435">
                  <c:v>240.5</c:v>
                </c:pt>
                <c:pt idx="436">
                  <c:v>244.5</c:v>
                </c:pt>
                <c:pt idx="437">
                  <c:v>247</c:v>
                </c:pt>
                <c:pt idx="438">
                  <c:v>248.75</c:v>
                </c:pt>
                <c:pt idx="439">
                  <c:v>247.25</c:v>
                </c:pt>
                <c:pt idx="440">
                  <c:v>244.25</c:v>
                </c:pt>
                <c:pt idx="441">
                  <c:v>240</c:v>
                </c:pt>
                <c:pt idx="442">
                  <c:v>267.75</c:v>
                </c:pt>
                <c:pt idx="443">
                  <c:v>227.25</c:v>
                </c:pt>
                <c:pt idx="444">
                  <c:v>230</c:v>
                </c:pt>
                <c:pt idx="445">
                  <c:v>230</c:v>
                </c:pt>
                <c:pt idx="446">
                  <c:v>230</c:v>
                </c:pt>
                <c:pt idx="447">
                  <c:v>230</c:v>
                </c:pt>
                <c:pt idx="448">
                  <c:v>230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Кукуруза/Corn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Sheet1!$A$2:$A$450</c:f>
              <c:numCache>
                <c:formatCode>dd/mm/yyyy</c:formatCode>
                <c:ptCount val="449"/>
                <c:pt idx="0">
                  <c:v>39973</c:v>
                </c:pt>
                <c:pt idx="1">
                  <c:v>39974</c:v>
                </c:pt>
                <c:pt idx="2">
                  <c:v>39976</c:v>
                </c:pt>
                <c:pt idx="3">
                  <c:v>39981</c:v>
                </c:pt>
                <c:pt idx="4">
                  <c:v>39982</c:v>
                </c:pt>
                <c:pt idx="5">
                  <c:v>39983</c:v>
                </c:pt>
                <c:pt idx="6">
                  <c:v>39988</c:v>
                </c:pt>
                <c:pt idx="7">
                  <c:v>39989</c:v>
                </c:pt>
                <c:pt idx="8">
                  <c:v>39990</c:v>
                </c:pt>
                <c:pt idx="9">
                  <c:v>39993</c:v>
                </c:pt>
                <c:pt idx="10">
                  <c:v>39994</c:v>
                </c:pt>
                <c:pt idx="11">
                  <c:v>39997</c:v>
                </c:pt>
                <c:pt idx="12">
                  <c:v>40000</c:v>
                </c:pt>
                <c:pt idx="13">
                  <c:v>40001</c:v>
                </c:pt>
                <c:pt idx="14">
                  <c:v>40002</c:v>
                </c:pt>
                <c:pt idx="15">
                  <c:v>40004</c:v>
                </c:pt>
                <c:pt idx="16">
                  <c:v>40008</c:v>
                </c:pt>
                <c:pt idx="17">
                  <c:v>40010</c:v>
                </c:pt>
                <c:pt idx="18">
                  <c:v>40011</c:v>
                </c:pt>
                <c:pt idx="19">
                  <c:v>40015</c:v>
                </c:pt>
                <c:pt idx="20">
                  <c:v>40016</c:v>
                </c:pt>
                <c:pt idx="21">
                  <c:v>40018</c:v>
                </c:pt>
                <c:pt idx="22">
                  <c:v>40022</c:v>
                </c:pt>
                <c:pt idx="23">
                  <c:v>40023</c:v>
                </c:pt>
                <c:pt idx="24">
                  <c:v>40024</c:v>
                </c:pt>
                <c:pt idx="25">
                  <c:v>40025</c:v>
                </c:pt>
                <c:pt idx="26">
                  <c:v>40030</c:v>
                </c:pt>
                <c:pt idx="27">
                  <c:v>40031</c:v>
                </c:pt>
                <c:pt idx="28">
                  <c:v>40032</c:v>
                </c:pt>
                <c:pt idx="29">
                  <c:v>40035</c:v>
                </c:pt>
                <c:pt idx="30">
                  <c:v>40036</c:v>
                </c:pt>
                <c:pt idx="31">
                  <c:v>40037</c:v>
                </c:pt>
                <c:pt idx="32">
                  <c:v>40038</c:v>
                </c:pt>
                <c:pt idx="33">
                  <c:v>40039</c:v>
                </c:pt>
                <c:pt idx="34">
                  <c:v>40042</c:v>
                </c:pt>
                <c:pt idx="35">
                  <c:v>40043</c:v>
                </c:pt>
                <c:pt idx="36">
                  <c:v>40044</c:v>
                </c:pt>
                <c:pt idx="37">
                  <c:v>40046</c:v>
                </c:pt>
                <c:pt idx="38">
                  <c:v>40049</c:v>
                </c:pt>
                <c:pt idx="39">
                  <c:v>40050</c:v>
                </c:pt>
                <c:pt idx="40">
                  <c:v>40051</c:v>
                </c:pt>
                <c:pt idx="41">
                  <c:v>40053</c:v>
                </c:pt>
                <c:pt idx="42">
                  <c:v>40056</c:v>
                </c:pt>
                <c:pt idx="43">
                  <c:v>40057</c:v>
                </c:pt>
                <c:pt idx="44">
                  <c:v>40058</c:v>
                </c:pt>
                <c:pt idx="45">
                  <c:v>40059</c:v>
                </c:pt>
                <c:pt idx="46">
                  <c:v>40060</c:v>
                </c:pt>
                <c:pt idx="47">
                  <c:v>40064</c:v>
                </c:pt>
                <c:pt idx="48">
                  <c:v>40065</c:v>
                </c:pt>
                <c:pt idx="49">
                  <c:v>40066</c:v>
                </c:pt>
                <c:pt idx="50">
                  <c:v>40067</c:v>
                </c:pt>
                <c:pt idx="51">
                  <c:v>40070</c:v>
                </c:pt>
                <c:pt idx="52">
                  <c:v>40072</c:v>
                </c:pt>
                <c:pt idx="53">
                  <c:v>40073</c:v>
                </c:pt>
                <c:pt idx="54">
                  <c:v>40074</c:v>
                </c:pt>
                <c:pt idx="55">
                  <c:v>40077</c:v>
                </c:pt>
                <c:pt idx="56">
                  <c:v>40078</c:v>
                </c:pt>
                <c:pt idx="57">
                  <c:v>40080</c:v>
                </c:pt>
                <c:pt idx="58">
                  <c:v>40081</c:v>
                </c:pt>
                <c:pt idx="59">
                  <c:v>40084</c:v>
                </c:pt>
                <c:pt idx="60">
                  <c:v>40085</c:v>
                </c:pt>
                <c:pt idx="61">
                  <c:v>40086</c:v>
                </c:pt>
                <c:pt idx="62">
                  <c:v>40087</c:v>
                </c:pt>
                <c:pt idx="63">
                  <c:v>40088</c:v>
                </c:pt>
                <c:pt idx="64">
                  <c:v>40091</c:v>
                </c:pt>
                <c:pt idx="65">
                  <c:v>40092</c:v>
                </c:pt>
                <c:pt idx="66">
                  <c:v>40093</c:v>
                </c:pt>
                <c:pt idx="67">
                  <c:v>40094</c:v>
                </c:pt>
                <c:pt idx="68">
                  <c:v>40095</c:v>
                </c:pt>
                <c:pt idx="69">
                  <c:v>40099</c:v>
                </c:pt>
                <c:pt idx="70">
                  <c:v>40100</c:v>
                </c:pt>
                <c:pt idx="71">
                  <c:v>40102</c:v>
                </c:pt>
                <c:pt idx="72">
                  <c:v>40105</c:v>
                </c:pt>
                <c:pt idx="73">
                  <c:v>40106</c:v>
                </c:pt>
                <c:pt idx="74">
                  <c:v>40107</c:v>
                </c:pt>
                <c:pt idx="75">
                  <c:v>40108</c:v>
                </c:pt>
                <c:pt idx="76">
                  <c:v>40109</c:v>
                </c:pt>
                <c:pt idx="77">
                  <c:v>40112</c:v>
                </c:pt>
                <c:pt idx="78">
                  <c:v>40113</c:v>
                </c:pt>
                <c:pt idx="79">
                  <c:v>40114</c:v>
                </c:pt>
                <c:pt idx="80">
                  <c:v>40115</c:v>
                </c:pt>
                <c:pt idx="81">
                  <c:v>40116</c:v>
                </c:pt>
                <c:pt idx="82">
                  <c:v>40119</c:v>
                </c:pt>
                <c:pt idx="83">
                  <c:v>40121</c:v>
                </c:pt>
                <c:pt idx="84">
                  <c:v>40122</c:v>
                </c:pt>
                <c:pt idx="85">
                  <c:v>40123</c:v>
                </c:pt>
                <c:pt idx="86">
                  <c:v>40126</c:v>
                </c:pt>
                <c:pt idx="87">
                  <c:v>40128</c:v>
                </c:pt>
                <c:pt idx="88">
                  <c:v>40129</c:v>
                </c:pt>
                <c:pt idx="89">
                  <c:v>40130</c:v>
                </c:pt>
                <c:pt idx="90">
                  <c:v>40133</c:v>
                </c:pt>
                <c:pt idx="91">
                  <c:v>40134</c:v>
                </c:pt>
                <c:pt idx="92">
                  <c:v>40135</c:v>
                </c:pt>
                <c:pt idx="93">
                  <c:v>40136</c:v>
                </c:pt>
                <c:pt idx="94">
                  <c:v>40137</c:v>
                </c:pt>
                <c:pt idx="95">
                  <c:v>40140</c:v>
                </c:pt>
                <c:pt idx="96">
                  <c:v>40141</c:v>
                </c:pt>
                <c:pt idx="97">
                  <c:v>40142</c:v>
                </c:pt>
                <c:pt idx="98">
                  <c:v>40144</c:v>
                </c:pt>
                <c:pt idx="99">
                  <c:v>40147</c:v>
                </c:pt>
                <c:pt idx="100">
                  <c:v>40148</c:v>
                </c:pt>
                <c:pt idx="101">
                  <c:v>40149</c:v>
                </c:pt>
                <c:pt idx="102">
                  <c:v>40150</c:v>
                </c:pt>
                <c:pt idx="103">
                  <c:v>40151</c:v>
                </c:pt>
                <c:pt idx="104">
                  <c:v>40154</c:v>
                </c:pt>
                <c:pt idx="105">
                  <c:v>40155</c:v>
                </c:pt>
                <c:pt idx="106">
                  <c:v>40156</c:v>
                </c:pt>
                <c:pt idx="107">
                  <c:v>40157</c:v>
                </c:pt>
                <c:pt idx="108">
                  <c:v>40158</c:v>
                </c:pt>
                <c:pt idx="109">
                  <c:v>40161</c:v>
                </c:pt>
                <c:pt idx="110">
                  <c:v>40162</c:v>
                </c:pt>
                <c:pt idx="111">
                  <c:v>40163</c:v>
                </c:pt>
                <c:pt idx="112">
                  <c:v>40164</c:v>
                </c:pt>
                <c:pt idx="113">
                  <c:v>40165</c:v>
                </c:pt>
                <c:pt idx="114">
                  <c:v>40168</c:v>
                </c:pt>
                <c:pt idx="115">
                  <c:v>40169</c:v>
                </c:pt>
                <c:pt idx="116">
                  <c:v>40170</c:v>
                </c:pt>
                <c:pt idx="117">
                  <c:v>40171</c:v>
                </c:pt>
                <c:pt idx="118">
                  <c:v>40175</c:v>
                </c:pt>
                <c:pt idx="119">
                  <c:v>40176</c:v>
                </c:pt>
                <c:pt idx="120">
                  <c:v>40177</c:v>
                </c:pt>
                <c:pt idx="121">
                  <c:v>40182</c:v>
                </c:pt>
                <c:pt idx="122">
                  <c:v>40183</c:v>
                </c:pt>
                <c:pt idx="123">
                  <c:v>40185</c:v>
                </c:pt>
                <c:pt idx="124">
                  <c:v>40186</c:v>
                </c:pt>
                <c:pt idx="125">
                  <c:v>40189</c:v>
                </c:pt>
                <c:pt idx="126">
                  <c:v>40190</c:v>
                </c:pt>
                <c:pt idx="127">
                  <c:v>40191</c:v>
                </c:pt>
                <c:pt idx="128">
                  <c:v>40192</c:v>
                </c:pt>
                <c:pt idx="129">
                  <c:v>40193</c:v>
                </c:pt>
                <c:pt idx="130">
                  <c:v>40197</c:v>
                </c:pt>
                <c:pt idx="131">
                  <c:v>40198</c:v>
                </c:pt>
                <c:pt idx="132">
                  <c:v>40199</c:v>
                </c:pt>
                <c:pt idx="133">
                  <c:v>40200</c:v>
                </c:pt>
                <c:pt idx="134">
                  <c:v>40203</c:v>
                </c:pt>
                <c:pt idx="135">
                  <c:v>40204</c:v>
                </c:pt>
                <c:pt idx="136">
                  <c:v>40205</c:v>
                </c:pt>
                <c:pt idx="137">
                  <c:v>40206</c:v>
                </c:pt>
                <c:pt idx="138">
                  <c:v>40207</c:v>
                </c:pt>
                <c:pt idx="139">
                  <c:v>40210</c:v>
                </c:pt>
                <c:pt idx="140">
                  <c:v>40211</c:v>
                </c:pt>
                <c:pt idx="141">
                  <c:v>40212</c:v>
                </c:pt>
                <c:pt idx="142">
                  <c:v>40213</c:v>
                </c:pt>
                <c:pt idx="143">
                  <c:v>40214</c:v>
                </c:pt>
                <c:pt idx="144">
                  <c:v>40217</c:v>
                </c:pt>
                <c:pt idx="145">
                  <c:v>40218</c:v>
                </c:pt>
                <c:pt idx="146">
                  <c:v>40220</c:v>
                </c:pt>
                <c:pt idx="147">
                  <c:v>40221</c:v>
                </c:pt>
                <c:pt idx="148">
                  <c:v>40225</c:v>
                </c:pt>
                <c:pt idx="149">
                  <c:v>40227</c:v>
                </c:pt>
                <c:pt idx="150">
                  <c:v>40228</c:v>
                </c:pt>
                <c:pt idx="151">
                  <c:v>40232</c:v>
                </c:pt>
                <c:pt idx="152">
                  <c:v>40233</c:v>
                </c:pt>
                <c:pt idx="153">
                  <c:v>40234</c:v>
                </c:pt>
                <c:pt idx="154">
                  <c:v>40235</c:v>
                </c:pt>
                <c:pt idx="155">
                  <c:v>40238</c:v>
                </c:pt>
                <c:pt idx="156">
                  <c:v>40239</c:v>
                </c:pt>
                <c:pt idx="157">
                  <c:v>40240</c:v>
                </c:pt>
                <c:pt idx="158">
                  <c:v>40241</c:v>
                </c:pt>
                <c:pt idx="159">
                  <c:v>40242</c:v>
                </c:pt>
                <c:pt idx="160">
                  <c:v>40245</c:v>
                </c:pt>
                <c:pt idx="161">
                  <c:v>40246</c:v>
                </c:pt>
                <c:pt idx="162">
                  <c:v>40247</c:v>
                </c:pt>
                <c:pt idx="163">
                  <c:v>40248</c:v>
                </c:pt>
                <c:pt idx="164">
                  <c:v>40249</c:v>
                </c:pt>
                <c:pt idx="165">
                  <c:v>40252</c:v>
                </c:pt>
                <c:pt idx="166">
                  <c:v>40253</c:v>
                </c:pt>
                <c:pt idx="167">
                  <c:v>40254</c:v>
                </c:pt>
                <c:pt idx="168">
                  <c:v>40255</c:v>
                </c:pt>
                <c:pt idx="169">
                  <c:v>40256</c:v>
                </c:pt>
                <c:pt idx="170">
                  <c:v>40259</c:v>
                </c:pt>
                <c:pt idx="171">
                  <c:v>40260</c:v>
                </c:pt>
                <c:pt idx="172">
                  <c:v>40261</c:v>
                </c:pt>
                <c:pt idx="173">
                  <c:v>40262</c:v>
                </c:pt>
                <c:pt idx="174">
                  <c:v>40263</c:v>
                </c:pt>
                <c:pt idx="175">
                  <c:v>40266</c:v>
                </c:pt>
                <c:pt idx="176">
                  <c:v>40267</c:v>
                </c:pt>
                <c:pt idx="177">
                  <c:v>40268</c:v>
                </c:pt>
                <c:pt idx="178">
                  <c:v>40270</c:v>
                </c:pt>
                <c:pt idx="179">
                  <c:v>40273</c:v>
                </c:pt>
                <c:pt idx="180">
                  <c:v>40274</c:v>
                </c:pt>
                <c:pt idx="181">
                  <c:v>40275</c:v>
                </c:pt>
                <c:pt idx="182">
                  <c:v>40276</c:v>
                </c:pt>
                <c:pt idx="183">
                  <c:v>40277</c:v>
                </c:pt>
                <c:pt idx="184">
                  <c:v>40280</c:v>
                </c:pt>
                <c:pt idx="185">
                  <c:v>40281</c:v>
                </c:pt>
                <c:pt idx="186">
                  <c:v>40282</c:v>
                </c:pt>
                <c:pt idx="187">
                  <c:v>40283</c:v>
                </c:pt>
                <c:pt idx="188">
                  <c:v>40284</c:v>
                </c:pt>
                <c:pt idx="189">
                  <c:v>40287</c:v>
                </c:pt>
                <c:pt idx="190">
                  <c:v>40288</c:v>
                </c:pt>
                <c:pt idx="191">
                  <c:v>40289</c:v>
                </c:pt>
                <c:pt idx="192">
                  <c:v>40290</c:v>
                </c:pt>
                <c:pt idx="193">
                  <c:v>40291</c:v>
                </c:pt>
                <c:pt idx="194">
                  <c:v>40294</c:v>
                </c:pt>
                <c:pt idx="195">
                  <c:v>40295</c:v>
                </c:pt>
                <c:pt idx="196">
                  <c:v>40296</c:v>
                </c:pt>
                <c:pt idx="197">
                  <c:v>40297</c:v>
                </c:pt>
                <c:pt idx="198">
                  <c:v>40298</c:v>
                </c:pt>
                <c:pt idx="199">
                  <c:v>40301</c:v>
                </c:pt>
                <c:pt idx="200">
                  <c:v>40302</c:v>
                </c:pt>
                <c:pt idx="201">
                  <c:v>40303</c:v>
                </c:pt>
                <c:pt idx="202">
                  <c:v>40304</c:v>
                </c:pt>
                <c:pt idx="203">
                  <c:v>40305</c:v>
                </c:pt>
                <c:pt idx="204">
                  <c:v>40308</c:v>
                </c:pt>
                <c:pt idx="205">
                  <c:v>40309</c:v>
                </c:pt>
                <c:pt idx="206">
                  <c:v>40310</c:v>
                </c:pt>
                <c:pt idx="207">
                  <c:v>40311</c:v>
                </c:pt>
                <c:pt idx="208">
                  <c:v>40312</c:v>
                </c:pt>
                <c:pt idx="209">
                  <c:v>40315</c:v>
                </c:pt>
                <c:pt idx="210">
                  <c:v>40316</c:v>
                </c:pt>
                <c:pt idx="211">
                  <c:v>40317</c:v>
                </c:pt>
                <c:pt idx="212">
                  <c:v>40318</c:v>
                </c:pt>
                <c:pt idx="213">
                  <c:v>40319</c:v>
                </c:pt>
                <c:pt idx="214">
                  <c:v>40322</c:v>
                </c:pt>
                <c:pt idx="215">
                  <c:v>40323</c:v>
                </c:pt>
                <c:pt idx="216">
                  <c:v>40324</c:v>
                </c:pt>
                <c:pt idx="217">
                  <c:v>40325</c:v>
                </c:pt>
                <c:pt idx="218">
                  <c:v>40326</c:v>
                </c:pt>
                <c:pt idx="219">
                  <c:v>40330</c:v>
                </c:pt>
                <c:pt idx="220">
                  <c:v>40331</c:v>
                </c:pt>
                <c:pt idx="221">
                  <c:v>40333</c:v>
                </c:pt>
                <c:pt idx="222">
                  <c:v>40336</c:v>
                </c:pt>
                <c:pt idx="223">
                  <c:v>40337</c:v>
                </c:pt>
                <c:pt idx="224">
                  <c:v>40338</c:v>
                </c:pt>
                <c:pt idx="225">
                  <c:v>40340</c:v>
                </c:pt>
                <c:pt idx="226">
                  <c:v>40343</c:v>
                </c:pt>
                <c:pt idx="227">
                  <c:v>40344</c:v>
                </c:pt>
                <c:pt idx="228">
                  <c:v>40345</c:v>
                </c:pt>
                <c:pt idx="229">
                  <c:v>40346</c:v>
                </c:pt>
                <c:pt idx="230">
                  <c:v>40347</c:v>
                </c:pt>
                <c:pt idx="231">
                  <c:v>40350</c:v>
                </c:pt>
                <c:pt idx="232">
                  <c:v>40351</c:v>
                </c:pt>
                <c:pt idx="233">
                  <c:v>40352</c:v>
                </c:pt>
                <c:pt idx="234">
                  <c:v>40354</c:v>
                </c:pt>
                <c:pt idx="235">
                  <c:v>40357</c:v>
                </c:pt>
                <c:pt idx="236">
                  <c:v>40358</c:v>
                </c:pt>
                <c:pt idx="237">
                  <c:v>40359</c:v>
                </c:pt>
                <c:pt idx="238">
                  <c:v>40360</c:v>
                </c:pt>
                <c:pt idx="239">
                  <c:v>40361</c:v>
                </c:pt>
                <c:pt idx="240">
                  <c:v>40365</c:v>
                </c:pt>
                <c:pt idx="241">
                  <c:v>40366</c:v>
                </c:pt>
                <c:pt idx="242">
                  <c:v>40368</c:v>
                </c:pt>
                <c:pt idx="243">
                  <c:v>40371</c:v>
                </c:pt>
                <c:pt idx="244">
                  <c:v>40372</c:v>
                </c:pt>
                <c:pt idx="245">
                  <c:v>40373</c:v>
                </c:pt>
                <c:pt idx="246">
                  <c:v>40374</c:v>
                </c:pt>
                <c:pt idx="247">
                  <c:v>40375</c:v>
                </c:pt>
                <c:pt idx="248">
                  <c:v>40378</c:v>
                </c:pt>
                <c:pt idx="249">
                  <c:v>40379</c:v>
                </c:pt>
                <c:pt idx="250">
                  <c:v>40380</c:v>
                </c:pt>
                <c:pt idx="251">
                  <c:v>40381</c:v>
                </c:pt>
                <c:pt idx="252">
                  <c:v>40382</c:v>
                </c:pt>
                <c:pt idx="253">
                  <c:v>40385</c:v>
                </c:pt>
                <c:pt idx="254">
                  <c:v>40386</c:v>
                </c:pt>
                <c:pt idx="255">
                  <c:v>40387</c:v>
                </c:pt>
                <c:pt idx="256">
                  <c:v>40388</c:v>
                </c:pt>
                <c:pt idx="257">
                  <c:v>40389</c:v>
                </c:pt>
                <c:pt idx="258">
                  <c:v>40392</c:v>
                </c:pt>
                <c:pt idx="259">
                  <c:v>40393</c:v>
                </c:pt>
                <c:pt idx="260">
                  <c:v>40394</c:v>
                </c:pt>
                <c:pt idx="261">
                  <c:v>40395</c:v>
                </c:pt>
                <c:pt idx="262">
                  <c:v>40396</c:v>
                </c:pt>
                <c:pt idx="263">
                  <c:v>40399</c:v>
                </c:pt>
                <c:pt idx="264">
                  <c:v>40400</c:v>
                </c:pt>
                <c:pt idx="265">
                  <c:v>40401</c:v>
                </c:pt>
                <c:pt idx="266">
                  <c:v>40403</c:v>
                </c:pt>
                <c:pt idx="267">
                  <c:v>40406</c:v>
                </c:pt>
                <c:pt idx="268">
                  <c:v>40407</c:v>
                </c:pt>
                <c:pt idx="269">
                  <c:v>40408</c:v>
                </c:pt>
                <c:pt idx="270">
                  <c:v>40409</c:v>
                </c:pt>
                <c:pt idx="271">
                  <c:v>40410</c:v>
                </c:pt>
                <c:pt idx="272">
                  <c:v>40413</c:v>
                </c:pt>
                <c:pt idx="273">
                  <c:v>40414</c:v>
                </c:pt>
                <c:pt idx="274">
                  <c:v>40415</c:v>
                </c:pt>
                <c:pt idx="275">
                  <c:v>40416</c:v>
                </c:pt>
                <c:pt idx="276">
                  <c:v>40417</c:v>
                </c:pt>
                <c:pt idx="277">
                  <c:v>40420</c:v>
                </c:pt>
                <c:pt idx="278">
                  <c:v>40421</c:v>
                </c:pt>
                <c:pt idx="279">
                  <c:v>40422</c:v>
                </c:pt>
                <c:pt idx="280">
                  <c:v>40423</c:v>
                </c:pt>
                <c:pt idx="281">
                  <c:v>40424</c:v>
                </c:pt>
                <c:pt idx="282">
                  <c:v>40427</c:v>
                </c:pt>
                <c:pt idx="283">
                  <c:v>40428</c:v>
                </c:pt>
                <c:pt idx="284">
                  <c:v>40430</c:v>
                </c:pt>
                <c:pt idx="285">
                  <c:v>40431</c:v>
                </c:pt>
                <c:pt idx="286">
                  <c:v>40434</c:v>
                </c:pt>
                <c:pt idx="287">
                  <c:v>40435</c:v>
                </c:pt>
                <c:pt idx="288">
                  <c:v>40436</c:v>
                </c:pt>
                <c:pt idx="289">
                  <c:v>40437</c:v>
                </c:pt>
                <c:pt idx="290">
                  <c:v>40438</c:v>
                </c:pt>
                <c:pt idx="291">
                  <c:v>40441</c:v>
                </c:pt>
                <c:pt idx="292">
                  <c:v>40442</c:v>
                </c:pt>
                <c:pt idx="293">
                  <c:v>40444</c:v>
                </c:pt>
                <c:pt idx="294">
                  <c:v>40445</c:v>
                </c:pt>
                <c:pt idx="295">
                  <c:v>40448</c:v>
                </c:pt>
                <c:pt idx="296">
                  <c:v>40449</c:v>
                </c:pt>
                <c:pt idx="297">
                  <c:v>40450</c:v>
                </c:pt>
                <c:pt idx="298">
                  <c:v>40451</c:v>
                </c:pt>
                <c:pt idx="299">
                  <c:v>40452</c:v>
                </c:pt>
                <c:pt idx="300">
                  <c:v>40455</c:v>
                </c:pt>
                <c:pt idx="301">
                  <c:v>40456</c:v>
                </c:pt>
                <c:pt idx="302">
                  <c:v>40457</c:v>
                </c:pt>
                <c:pt idx="303">
                  <c:v>40458</c:v>
                </c:pt>
                <c:pt idx="304">
                  <c:v>40459</c:v>
                </c:pt>
                <c:pt idx="305">
                  <c:v>40462</c:v>
                </c:pt>
                <c:pt idx="306">
                  <c:v>40463</c:v>
                </c:pt>
                <c:pt idx="307">
                  <c:v>40464</c:v>
                </c:pt>
                <c:pt idx="308">
                  <c:v>40465</c:v>
                </c:pt>
                <c:pt idx="309">
                  <c:v>40466</c:v>
                </c:pt>
                <c:pt idx="310">
                  <c:v>40469</c:v>
                </c:pt>
                <c:pt idx="311">
                  <c:v>40470</c:v>
                </c:pt>
                <c:pt idx="312">
                  <c:v>40471</c:v>
                </c:pt>
                <c:pt idx="313">
                  <c:v>40472</c:v>
                </c:pt>
                <c:pt idx="314">
                  <c:v>40473</c:v>
                </c:pt>
                <c:pt idx="315">
                  <c:v>40476</c:v>
                </c:pt>
                <c:pt idx="316">
                  <c:v>40477</c:v>
                </c:pt>
                <c:pt idx="317">
                  <c:v>40478</c:v>
                </c:pt>
                <c:pt idx="318">
                  <c:v>40479</c:v>
                </c:pt>
                <c:pt idx="319">
                  <c:v>40480</c:v>
                </c:pt>
                <c:pt idx="320">
                  <c:v>40483</c:v>
                </c:pt>
                <c:pt idx="321">
                  <c:v>40484</c:v>
                </c:pt>
                <c:pt idx="322">
                  <c:v>40485</c:v>
                </c:pt>
                <c:pt idx="323">
                  <c:v>40486</c:v>
                </c:pt>
                <c:pt idx="324">
                  <c:v>40487</c:v>
                </c:pt>
                <c:pt idx="325">
                  <c:v>40490</c:v>
                </c:pt>
                <c:pt idx="326">
                  <c:v>40491</c:v>
                </c:pt>
                <c:pt idx="327">
                  <c:v>40492</c:v>
                </c:pt>
                <c:pt idx="328">
                  <c:v>40493</c:v>
                </c:pt>
                <c:pt idx="329">
                  <c:v>40494</c:v>
                </c:pt>
                <c:pt idx="330">
                  <c:v>40497</c:v>
                </c:pt>
                <c:pt idx="331">
                  <c:v>40499</c:v>
                </c:pt>
                <c:pt idx="332">
                  <c:v>40501</c:v>
                </c:pt>
                <c:pt idx="333">
                  <c:v>40504</c:v>
                </c:pt>
                <c:pt idx="334">
                  <c:v>40505</c:v>
                </c:pt>
                <c:pt idx="335">
                  <c:v>40506</c:v>
                </c:pt>
                <c:pt idx="336">
                  <c:v>40508</c:v>
                </c:pt>
                <c:pt idx="337">
                  <c:v>40511</c:v>
                </c:pt>
                <c:pt idx="338">
                  <c:v>40512</c:v>
                </c:pt>
                <c:pt idx="339">
                  <c:v>40513</c:v>
                </c:pt>
                <c:pt idx="340">
                  <c:v>40514</c:v>
                </c:pt>
                <c:pt idx="341">
                  <c:v>40515</c:v>
                </c:pt>
                <c:pt idx="342">
                  <c:v>40518</c:v>
                </c:pt>
                <c:pt idx="343">
                  <c:v>40519</c:v>
                </c:pt>
                <c:pt idx="344">
                  <c:v>40521</c:v>
                </c:pt>
                <c:pt idx="345">
                  <c:v>40522</c:v>
                </c:pt>
                <c:pt idx="346">
                  <c:v>40525</c:v>
                </c:pt>
                <c:pt idx="347">
                  <c:v>40526</c:v>
                </c:pt>
                <c:pt idx="348">
                  <c:v>40527</c:v>
                </c:pt>
                <c:pt idx="349">
                  <c:v>40528</c:v>
                </c:pt>
                <c:pt idx="350">
                  <c:v>40529</c:v>
                </c:pt>
                <c:pt idx="351">
                  <c:v>40532</c:v>
                </c:pt>
                <c:pt idx="352">
                  <c:v>40533</c:v>
                </c:pt>
                <c:pt idx="353">
                  <c:v>40534</c:v>
                </c:pt>
                <c:pt idx="354">
                  <c:v>40535</c:v>
                </c:pt>
                <c:pt idx="355">
                  <c:v>40543</c:v>
                </c:pt>
                <c:pt idx="356">
                  <c:v>40546</c:v>
                </c:pt>
                <c:pt idx="357">
                  <c:v>40547</c:v>
                </c:pt>
                <c:pt idx="358">
                  <c:v>40548</c:v>
                </c:pt>
                <c:pt idx="359">
                  <c:v>40549</c:v>
                </c:pt>
                <c:pt idx="360">
                  <c:v>40550</c:v>
                </c:pt>
                <c:pt idx="361">
                  <c:v>40553</c:v>
                </c:pt>
                <c:pt idx="362">
                  <c:v>40554</c:v>
                </c:pt>
                <c:pt idx="363">
                  <c:v>40555</c:v>
                </c:pt>
                <c:pt idx="364">
                  <c:v>40556</c:v>
                </c:pt>
                <c:pt idx="365">
                  <c:v>40557</c:v>
                </c:pt>
                <c:pt idx="366">
                  <c:v>40560</c:v>
                </c:pt>
                <c:pt idx="367">
                  <c:v>40561</c:v>
                </c:pt>
                <c:pt idx="368">
                  <c:v>40562</c:v>
                </c:pt>
                <c:pt idx="369">
                  <c:v>40563</c:v>
                </c:pt>
                <c:pt idx="370">
                  <c:v>40564</c:v>
                </c:pt>
                <c:pt idx="371">
                  <c:v>40567</c:v>
                </c:pt>
                <c:pt idx="372">
                  <c:v>40568</c:v>
                </c:pt>
                <c:pt idx="373">
                  <c:v>40569</c:v>
                </c:pt>
                <c:pt idx="374">
                  <c:v>40570</c:v>
                </c:pt>
                <c:pt idx="375">
                  <c:v>40571</c:v>
                </c:pt>
                <c:pt idx="376">
                  <c:v>40574</c:v>
                </c:pt>
                <c:pt idx="377">
                  <c:v>40575</c:v>
                </c:pt>
                <c:pt idx="378">
                  <c:v>40576</c:v>
                </c:pt>
                <c:pt idx="379">
                  <c:v>40577</c:v>
                </c:pt>
                <c:pt idx="380">
                  <c:v>40578</c:v>
                </c:pt>
                <c:pt idx="381">
                  <c:v>40581</c:v>
                </c:pt>
                <c:pt idx="382">
                  <c:v>40582</c:v>
                </c:pt>
                <c:pt idx="383">
                  <c:v>40583</c:v>
                </c:pt>
                <c:pt idx="384">
                  <c:v>40584</c:v>
                </c:pt>
                <c:pt idx="385">
                  <c:v>40585</c:v>
                </c:pt>
                <c:pt idx="386">
                  <c:v>40588</c:v>
                </c:pt>
                <c:pt idx="387">
                  <c:v>40589</c:v>
                </c:pt>
                <c:pt idx="388">
                  <c:v>40590</c:v>
                </c:pt>
                <c:pt idx="389">
                  <c:v>40591</c:v>
                </c:pt>
                <c:pt idx="390">
                  <c:v>40592</c:v>
                </c:pt>
                <c:pt idx="391">
                  <c:v>40596</c:v>
                </c:pt>
                <c:pt idx="392">
                  <c:v>40597</c:v>
                </c:pt>
                <c:pt idx="393">
                  <c:v>40598</c:v>
                </c:pt>
                <c:pt idx="394">
                  <c:v>40599</c:v>
                </c:pt>
                <c:pt idx="395">
                  <c:v>40602</c:v>
                </c:pt>
                <c:pt idx="396">
                  <c:v>40603</c:v>
                </c:pt>
                <c:pt idx="397">
                  <c:v>40604</c:v>
                </c:pt>
                <c:pt idx="398">
                  <c:v>40605</c:v>
                </c:pt>
                <c:pt idx="399">
                  <c:v>40606</c:v>
                </c:pt>
                <c:pt idx="400">
                  <c:v>40609</c:v>
                </c:pt>
                <c:pt idx="401">
                  <c:v>40610</c:v>
                </c:pt>
                <c:pt idx="402">
                  <c:v>40611</c:v>
                </c:pt>
                <c:pt idx="403">
                  <c:v>40612</c:v>
                </c:pt>
                <c:pt idx="404">
                  <c:v>40613</c:v>
                </c:pt>
                <c:pt idx="405">
                  <c:v>40616</c:v>
                </c:pt>
                <c:pt idx="406">
                  <c:v>40617</c:v>
                </c:pt>
                <c:pt idx="407">
                  <c:v>40618</c:v>
                </c:pt>
                <c:pt idx="408">
                  <c:v>40619</c:v>
                </c:pt>
                <c:pt idx="409">
                  <c:v>40620</c:v>
                </c:pt>
                <c:pt idx="410">
                  <c:v>40623</c:v>
                </c:pt>
                <c:pt idx="411">
                  <c:v>40625</c:v>
                </c:pt>
                <c:pt idx="412">
                  <c:v>40626</c:v>
                </c:pt>
                <c:pt idx="413">
                  <c:v>40627</c:v>
                </c:pt>
                <c:pt idx="414">
                  <c:v>40630</c:v>
                </c:pt>
                <c:pt idx="415">
                  <c:v>40631</c:v>
                </c:pt>
                <c:pt idx="416">
                  <c:v>40632</c:v>
                </c:pt>
                <c:pt idx="417">
                  <c:v>40633</c:v>
                </c:pt>
                <c:pt idx="418">
                  <c:v>40634</c:v>
                </c:pt>
                <c:pt idx="419">
                  <c:v>40637</c:v>
                </c:pt>
                <c:pt idx="420">
                  <c:v>40639</c:v>
                </c:pt>
                <c:pt idx="421">
                  <c:v>40640</c:v>
                </c:pt>
                <c:pt idx="422">
                  <c:v>40641</c:v>
                </c:pt>
                <c:pt idx="423">
                  <c:v>40644</c:v>
                </c:pt>
                <c:pt idx="424">
                  <c:v>40645</c:v>
                </c:pt>
                <c:pt idx="425">
                  <c:v>40646</c:v>
                </c:pt>
                <c:pt idx="426">
                  <c:v>40647</c:v>
                </c:pt>
                <c:pt idx="427">
                  <c:v>40648</c:v>
                </c:pt>
                <c:pt idx="428">
                  <c:v>40651</c:v>
                </c:pt>
                <c:pt idx="429">
                  <c:v>40652</c:v>
                </c:pt>
                <c:pt idx="430">
                  <c:v>40653</c:v>
                </c:pt>
                <c:pt idx="431">
                  <c:v>40654</c:v>
                </c:pt>
                <c:pt idx="432">
                  <c:v>40658</c:v>
                </c:pt>
                <c:pt idx="433">
                  <c:v>40659</c:v>
                </c:pt>
                <c:pt idx="434">
                  <c:v>40660</c:v>
                </c:pt>
                <c:pt idx="435">
                  <c:v>40661</c:v>
                </c:pt>
                <c:pt idx="436">
                  <c:v>40662</c:v>
                </c:pt>
                <c:pt idx="437">
                  <c:v>40665</c:v>
                </c:pt>
                <c:pt idx="438">
                  <c:v>40666</c:v>
                </c:pt>
                <c:pt idx="439">
                  <c:v>40667</c:v>
                </c:pt>
                <c:pt idx="440">
                  <c:v>40668</c:v>
                </c:pt>
                <c:pt idx="441">
                  <c:v>40669</c:v>
                </c:pt>
                <c:pt idx="442">
                  <c:v>40672</c:v>
                </c:pt>
                <c:pt idx="443">
                  <c:v>40673</c:v>
                </c:pt>
                <c:pt idx="444">
                  <c:v>40674</c:v>
                </c:pt>
                <c:pt idx="445">
                  <c:v>40675</c:v>
                </c:pt>
                <c:pt idx="446">
                  <c:v>40676</c:v>
                </c:pt>
                <c:pt idx="447">
                  <c:v>40679</c:v>
                </c:pt>
                <c:pt idx="448">
                  <c:v>40680</c:v>
                </c:pt>
              </c:numCache>
            </c:numRef>
          </c:cat>
          <c:val>
            <c:numRef>
              <c:f>Sheet1!$C$2:$C$450</c:f>
              <c:numCache>
                <c:formatCode>General</c:formatCode>
                <c:ptCount val="449"/>
                <c:pt idx="0">
                  <c:v>155.5</c:v>
                </c:pt>
                <c:pt idx="1">
                  <c:v>154</c:v>
                </c:pt>
                <c:pt idx="2">
                  <c:v>149</c:v>
                </c:pt>
                <c:pt idx="3">
                  <c:v>146</c:v>
                </c:pt>
                <c:pt idx="4">
                  <c:v>146</c:v>
                </c:pt>
                <c:pt idx="5">
                  <c:v>143</c:v>
                </c:pt>
                <c:pt idx="6">
                  <c:v>136</c:v>
                </c:pt>
                <c:pt idx="7">
                  <c:v>136.5</c:v>
                </c:pt>
                <c:pt idx="8">
                  <c:v>138</c:v>
                </c:pt>
                <c:pt idx="9">
                  <c:v>138</c:v>
                </c:pt>
                <c:pt idx="10">
                  <c:v>135.5</c:v>
                </c:pt>
                <c:pt idx="11">
                  <c:v>137</c:v>
                </c:pt>
                <c:pt idx="12">
                  <c:v>136.75</c:v>
                </c:pt>
                <c:pt idx="13">
                  <c:v>136.5</c:v>
                </c:pt>
                <c:pt idx="14">
                  <c:v>136.75</c:v>
                </c:pt>
                <c:pt idx="15">
                  <c:v>136.25</c:v>
                </c:pt>
                <c:pt idx="16">
                  <c:v>138.5</c:v>
                </c:pt>
                <c:pt idx="17">
                  <c:v>137.25</c:v>
                </c:pt>
                <c:pt idx="18">
                  <c:v>136.5</c:v>
                </c:pt>
                <c:pt idx="19">
                  <c:v>133.75</c:v>
                </c:pt>
                <c:pt idx="20">
                  <c:v>129.5</c:v>
                </c:pt>
                <c:pt idx="21">
                  <c:v>129</c:v>
                </c:pt>
                <c:pt idx="22">
                  <c:v>128.75</c:v>
                </c:pt>
                <c:pt idx="23">
                  <c:v>125</c:v>
                </c:pt>
                <c:pt idx="24">
                  <c:v>127.5</c:v>
                </c:pt>
                <c:pt idx="25">
                  <c:v>126.25</c:v>
                </c:pt>
                <c:pt idx="26">
                  <c:v>126</c:v>
                </c:pt>
                <c:pt idx="27">
                  <c:v>122.5</c:v>
                </c:pt>
                <c:pt idx="28">
                  <c:v>123</c:v>
                </c:pt>
                <c:pt idx="29">
                  <c:v>122</c:v>
                </c:pt>
                <c:pt idx="30">
                  <c:v>121.75</c:v>
                </c:pt>
                <c:pt idx="31">
                  <c:v>123</c:v>
                </c:pt>
                <c:pt idx="32">
                  <c:v>124</c:v>
                </c:pt>
                <c:pt idx="33">
                  <c:v>124</c:v>
                </c:pt>
                <c:pt idx="34">
                  <c:v>122.75</c:v>
                </c:pt>
                <c:pt idx="35">
                  <c:v>123</c:v>
                </c:pt>
                <c:pt idx="36">
                  <c:v>124</c:v>
                </c:pt>
                <c:pt idx="37">
                  <c:v>124</c:v>
                </c:pt>
                <c:pt idx="38">
                  <c:v>126</c:v>
                </c:pt>
                <c:pt idx="39">
                  <c:v>126.5</c:v>
                </c:pt>
                <c:pt idx="40">
                  <c:v>125</c:v>
                </c:pt>
                <c:pt idx="41">
                  <c:v>125.5</c:v>
                </c:pt>
                <c:pt idx="42">
                  <c:v>122.5</c:v>
                </c:pt>
                <c:pt idx="43">
                  <c:v>123</c:v>
                </c:pt>
                <c:pt idx="44">
                  <c:v>122</c:v>
                </c:pt>
                <c:pt idx="45">
                  <c:v>122.5</c:v>
                </c:pt>
                <c:pt idx="46">
                  <c:v>122.5</c:v>
                </c:pt>
                <c:pt idx="47">
                  <c:v>121.25</c:v>
                </c:pt>
                <c:pt idx="48">
                  <c:v>119.25</c:v>
                </c:pt>
                <c:pt idx="49">
                  <c:v>119</c:v>
                </c:pt>
                <c:pt idx="50">
                  <c:v>117.25</c:v>
                </c:pt>
                <c:pt idx="51">
                  <c:v>116.25</c:v>
                </c:pt>
                <c:pt idx="52">
                  <c:v>117.25</c:v>
                </c:pt>
                <c:pt idx="53">
                  <c:v>117.5</c:v>
                </c:pt>
                <c:pt idx="54">
                  <c:v>118.25</c:v>
                </c:pt>
                <c:pt idx="55">
                  <c:v>118</c:v>
                </c:pt>
                <c:pt idx="56">
                  <c:v>119</c:v>
                </c:pt>
                <c:pt idx="57">
                  <c:v>120.5</c:v>
                </c:pt>
                <c:pt idx="58">
                  <c:v>121.5</c:v>
                </c:pt>
                <c:pt idx="59">
                  <c:v>121.25</c:v>
                </c:pt>
                <c:pt idx="60">
                  <c:v>122</c:v>
                </c:pt>
                <c:pt idx="61">
                  <c:v>120</c:v>
                </c:pt>
                <c:pt idx="62">
                  <c:v>121.75</c:v>
                </c:pt>
                <c:pt idx="63">
                  <c:v>121</c:v>
                </c:pt>
                <c:pt idx="64">
                  <c:v>122.25</c:v>
                </c:pt>
                <c:pt idx="65">
                  <c:v>123.25</c:v>
                </c:pt>
                <c:pt idx="66">
                  <c:v>123.5</c:v>
                </c:pt>
                <c:pt idx="67">
                  <c:v>126</c:v>
                </c:pt>
                <c:pt idx="68">
                  <c:v>123.25</c:v>
                </c:pt>
                <c:pt idx="69">
                  <c:v>125.5</c:v>
                </c:pt>
                <c:pt idx="70">
                  <c:v>126</c:v>
                </c:pt>
                <c:pt idx="71">
                  <c:v>125.75</c:v>
                </c:pt>
                <c:pt idx="72">
                  <c:v>127.25</c:v>
                </c:pt>
                <c:pt idx="73">
                  <c:v>130</c:v>
                </c:pt>
                <c:pt idx="74">
                  <c:v>130</c:v>
                </c:pt>
                <c:pt idx="75">
                  <c:v>131.5</c:v>
                </c:pt>
                <c:pt idx="76">
                  <c:v>128.75</c:v>
                </c:pt>
                <c:pt idx="77">
                  <c:v>128.75</c:v>
                </c:pt>
                <c:pt idx="78">
                  <c:v>128.5</c:v>
                </c:pt>
                <c:pt idx="79">
                  <c:v>127.75</c:v>
                </c:pt>
                <c:pt idx="80">
                  <c:v>130.75</c:v>
                </c:pt>
                <c:pt idx="81">
                  <c:v>128</c:v>
                </c:pt>
                <c:pt idx="82">
                  <c:v>127.5</c:v>
                </c:pt>
                <c:pt idx="83">
                  <c:v>128</c:v>
                </c:pt>
                <c:pt idx="84">
                  <c:v>135</c:v>
                </c:pt>
                <c:pt idx="85">
                  <c:v>134.75</c:v>
                </c:pt>
                <c:pt idx="86">
                  <c:v>134.75</c:v>
                </c:pt>
                <c:pt idx="87">
                  <c:v>135</c:v>
                </c:pt>
                <c:pt idx="88">
                  <c:v>135.25</c:v>
                </c:pt>
                <c:pt idx="89">
                  <c:v>134.75</c:v>
                </c:pt>
                <c:pt idx="90">
                  <c:v>136.75</c:v>
                </c:pt>
                <c:pt idx="91">
                  <c:v>136.75</c:v>
                </c:pt>
                <c:pt idx="92">
                  <c:v>136.25</c:v>
                </c:pt>
                <c:pt idx="93">
                  <c:v>136</c:v>
                </c:pt>
                <c:pt idx="94">
                  <c:v>135.25</c:v>
                </c:pt>
                <c:pt idx="95">
                  <c:v>136.25</c:v>
                </c:pt>
                <c:pt idx="96">
                  <c:v>135.5</c:v>
                </c:pt>
                <c:pt idx="97">
                  <c:v>135.75</c:v>
                </c:pt>
                <c:pt idx="98">
                  <c:v>134.75</c:v>
                </c:pt>
                <c:pt idx="99">
                  <c:v>135.5</c:v>
                </c:pt>
                <c:pt idx="100">
                  <c:v>136.75</c:v>
                </c:pt>
                <c:pt idx="101">
                  <c:v>136.5</c:v>
                </c:pt>
                <c:pt idx="102">
                  <c:v>136.75</c:v>
                </c:pt>
                <c:pt idx="103">
                  <c:v>136.25</c:v>
                </c:pt>
                <c:pt idx="104">
                  <c:v>135.25</c:v>
                </c:pt>
                <c:pt idx="105">
                  <c:v>133.5</c:v>
                </c:pt>
                <c:pt idx="106">
                  <c:v>132</c:v>
                </c:pt>
                <c:pt idx="107">
                  <c:v>131.5</c:v>
                </c:pt>
                <c:pt idx="108">
                  <c:v>132.5</c:v>
                </c:pt>
                <c:pt idx="109">
                  <c:v>133</c:v>
                </c:pt>
                <c:pt idx="110">
                  <c:v>132.75</c:v>
                </c:pt>
                <c:pt idx="111">
                  <c:v>133.5</c:v>
                </c:pt>
                <c:pt idx="112">
                  <c:v>133.25</c:v>
                </c:pt>
                <c:pt idx="113">
                  <c:v>133.75</c:v>
                </c:pt>
                <c:pt idx="114">
                  <c:v>134.5</c:v>
                </c:pt>
                <c:pt idx="115">
                  <c:v>133.75</c:v>
                </c:pt>
                <c:pt idx="116">
                  <c:v>134</c:v>
                </c:pt>
                <c:pt idx="117">
                  <c:v>134</c:v>
                </c:pt>
                <c:pt idx="118">
                  <c:v>135</c:v>
                </c:pt>
                <c:pt idx="119">
                  <c:v>135.25</c:v>
                </c:pt>
                <c:pt idx="120">
                  <c:v>135.25</c:v>
                </c:pt>
                <c:pt idx="121">
                  <c:v>139.25</c:v>
                </c:pt>
                <c:pt idx="122">
                  <c:v>139</c:v>
                </c:pt>
                <c:pt idx="123">
                  <c:v>141.25</c:v>
                </c:pt>
                <c:pt idx="124">
                  <c:v>141</c:v>
                </c:pt>
                <c:pt idx="125">
                  <c:v>140.5</c:v>
                </c:pt>
                <c:pt idx="126">
                  <c:v>138</c:v>
                </c:pt>
                <c:pt idx="127">
                  <c:v>137.75</c:v>
                </c:pt>
                <c:pt idx="128">
                  <c:v>137.75</c:v>
                </c:pt>
                <c:pt idx="129">
                  <c:v>136</c:v>
                </c:pt>
                <c:pt idx="130">
                  <c:v>134</c:v>
                </c:pt>
                <c:pt idx="131">
                  <c:v>134.25</c:v>
                </c:pt>
                <c:pt idx="132">
                  <c:v>135.25</c:v>
                </c:pt>
                <c:pt idx="133">
                  <c:v>135.25</c:v>
                </c:pt>
                <c:pt idx="134">
                  <c:v>134.75</c:v>
                </c:pt>
                <c:pt idx="135">
                  <c:v>132.5</c:v>
                </c:pt>
                <c:pt idx="136">
                  <c:v>131.5</c:v>
                </c:pt>
                <c:pt idx="137">
                  <c:v>132.25</c:v>
                </c:pt>
                <c:pt idx="138">
                  <c:v>132</c:v>
                </c:pt>
                <c:pt idx="139">
                  <c:v>132.5</c:v>
                </c:pt>
                <c:pt idx="140">
                  <c:v>133.25</c:v>
                </c:pt>
                <c:pt idx="141">
                  <c:v>132.5</c:v>
                </c:pt>
                <c:pt idx="142">
                  <c:v>132.25</c:v>
                </c:pt>
                <c:pt idx="143">
                  <c:v>132.25</c:v>
                </c:pt>
                <c:pt idx="144">
                  <c:v>133</c:v>
                </c:pt>
                <c:pt idx="145">
                  <c:v>133</c:v>
                </c:pt>
                <c:pt idx="146">
                  <c:v>132.5</c:v>
                </c:pt>
                <c:pt idx="147">
                  <c:v>132</c:v>
                </c:pt>
                <c:pt idx="148">
                  <c:v>131.75</c:v>
                </c:pt>
                <c:pt idx="149">
                  <c:v>130.75</c:v>
                </c:pt>
                <c:pt idx="150">
                  <c:v>130</c:v>
                </c:pt>
                <c:pt idx="151">
                  <c:v>130.25</c:v>
                </c:pt>
                <c:pt idx="152">
                  <c:v>130</c:v>
                </c:pt>
                <c:pt idx="153">
                  <c:v>129.5</c:v>
                </c:pt>
                <c:pt idx="154">
                  <c:v>128</c:v>
                </c:pt>
                <c:pt idx="155">
                  <c:v>127</c:v>
                </c:pt>
                <c:pt idx="156">
                  <c:v>126.25</c:v>
                </c:pt>
                <c:pt idx="157">
                  <c:v>127</c:v>
                </c:pt>
                <c:pt idx="158">
                  <c:v>127.25</c:v>
                </c:pt>
                <c:pt idx="159">
                  <c:v>133.5</c:v>
                </c:pt>
                <c:pt idx="160">
                  <c:v>134</c:v>
                </c:pt>
                <c:pt idx="161">
                  <c:v>133.5</c:v>
                </c:pt>
                <c:pt idx="162">
                  <c:v>132</c:v>
                </c:pt>
                <c:pt idx="163">
                  <c:v>131.5</c:v>
                </c:pt>
                <c:pt idx="164">
                  <c:v>131</c:v>
                </c:pt>
                <c:pt idx="165">
                  <c:v>131</c:v>
                </c:pt>
                <c:pt idx="166">
                  <c:v>131</c:v>
                </c:pt>
                <c:pt idx="167">
                  <c:v>132</c:v>
                </c:pt>
                <c:pt idx="168">
                  <c:v>133</c:v>
                </c:pt>
                <c:pt idx="169">
                  <c:v>134.5</c:v>
                </c:pt>
                <c:pt idx="170">
                  <c:v>136</c:v>
                </c:pt>
                <c:pt idx="171">
                  <c:v>136.5</c:v>
                </c:pt>
                <c:pt idx="172">
                  <c:v>135.25</c:v>
                </c:pt>
                <c:pt idx="173">
                  <c:v>135.5</c:v>
                </c:pt>
                <c:pt idx="174">
                  <c:v>136.5</c:v>
                </c:pt>
                <c:pt idx="175">
                  <c:v>136.5</c:v>
                </c:pt>
                <c:pt idx="176">
                  <c:v>136</c:v>
                </c:pt>
                <c:pt idx="177">
                  <c:v>135</c:v>
                </c:pt>
                <c:pt idx="178">
                  <c:v>136.25</c:v>
                </c:pt>
                <c:pt idx="179">
                  <c:v>137.25</c:v>
                </c:pt>
                <c:pt idx="180">
                  <c:v>137.5</c:v>
                </c:pt>
                <c:pt idx="181">
                  <c:v>138.75</c:v>
                </c:pt>
                <c:pt idx="182">
                  <c:v>137.75</c:v>
                </c:pt>
                <c:pt idx="183">
                  <c:v>138</c:v>
                </c:pt>
                <c:pt idx="184">
                  <c:v>138</c:v>
                </c:pt>
                <c:pt idx="185">
                  <c:v>138.5</c:v>
                </c:pt>
                <c:pt idx="186">
                  <c:v>141.25</c:v>
                </c:pt>
                <c:pt idx="187">
                  <c:v>143</c:v>
                </c:pt>
                <c:pt idx="188">
                  <c:v>142.5</c:v>
                </c:pt>
                <c:pt idx="189">
                  <c:v>141.25</c:v>
                </c:pt>
                <c:pt idx="190">
                  <c:v>142.5</c:v>
                </c:pt>
                <c:pt idx="191">
                  <c:v>144</c:v>
                </c:pt>
                <c:pt idx="192">
                  <c:v>144.5</c:v>
                </c:pt>
                <c:pt idx="193">
                  <c:v>144.5</c:v>
                </c:pt>
                <c:pt idx="194">
                  <c:v>145.5</c:v>
                </c:pt>
                <c:pt idx="195">
                  <c:v>143.5</c:v>
                </c:pt>
                <c:pt idx="196">
                  <c:v>142.75</c:v>
                </c:pt>
                <c:pt idx="197">
                  <c:v>143.75</c:v>
                </c:pt>
                <c:pt idx="198">
                  <c:v>143.5</c:v>
                </c:pt>
                <c:pt idx="199">
                  <c:v>143.75</c:v>
                </c:pt>
                <c:pt idx="200">
                  <c:v>143.25</c:v>
                </c:pt>
                <c:pt idx="201">
                  <c:v>145.25</c:v>
                </c:pt>
                <c:pt idx="202">
                  <c:v>147</c:v>
                </c:pt>
                <c:pt idx="203">
                  <c:v>146.75</c:v>
                </c:pt>
                <c:pt idx="204">
                  <c:v>145.75</c:v>
                </c:pt>
                <c:pt idx="205">
                  <c:v>145.25</c:v>
                </c:pt>
                <c:pt idx="206">
                  <c:v>146.5</c:v>
                </c:pt>
                <c:pt idx="207">
                  <c:v>146.25</c:v>
                </c:pt>
                <c:pt idx="208">
                  <c:v>146.5</c:v>
                </c:pt>
                <c:pt idx="209">
                  <c:v>147.25</c:v>
                </c:pt>
                <c:pt idx="210">
                  <c:v>147.75</c:v>
                </c:pt>
                <c:pt idx="211">
                  <c:v>149.25</c:v>
                </c:pt>
                <c:pt idx="212">
                  <c:v>150</c:v>
                </c:pt>
                <c:pt idx="213">
                  <c:v>152.5</c:v>
                </c:pt>
                <c:pt idx="214">
                  <c:v>155</c:v>
                </c:pt>
                <c:pt idx="215">
                  <c:v>153</c:v>
                </c:pt>
                <c:pt idx="216">
                  <c:v>152.5</c:v>
                </c:pt>
                <c:pt idx="217">
                  <c:v>153.25</c:v>
                </c:pt>
                <c:pt idx="218">
                  <c:v>152.25</c:v>
                </c:pt>
                <c:pt idx="219">
                  <c:v>148</c:v>
                </c:pt>
                <c:pt idx="220">
                  <c:v>145.25</c:v>
                </c:pt>
                <c:pt idx="221">
                  <c:v>146.75</c:v>
                </c:pt>
                <c:pt idx="222">
                  <c:v>150.25</c:v>
                </c:pt>
                <c:pt idx="223">
                  <c:v>149.25</c:v>
                </c:pt>
                <c:pt idx="224">
                  <c:v>148.75</c:v>
                </c:pt>
                <c:pt idx="225">
                  <c:v>150.25</c:v>
                </c:pt>
                <c:pt idx="226">
                  <c:v>150.75</c:v>
                </c:pt>
                <c:pt idx="227">
                  <c:v>150</c:v>
                </c:pt>
                <c:pt idx="228">
                  <c:v>152.75</c:v>
                </c:pt>
                <c:pt idx="229">
                  <c:v>152.5</c:v>
                </c:pt>
                <c:pt idx="230">
                  <c:v>153.25</c:v>
                </c:pt>
                <c:pt idx="231">
                  <c:v>153.25</c:v>
                </c:pt>
                <c:pt idx="232">
                  <c:v>153.5</c:v>
                </c:pt>
                <c:pt idx="233">
                  <c:v>154</c:v>
                </c:pt>
                <c:pt idx="234">
                  <c:v>156.75</c:v>
                </c:pt>
                <c:pt idx="235">
                  <c:v>159.25</c:v>
                </c:pt>
                <c:pt idx="236">
                  <c:v>157.5</c:v>
                </c:pt>
                <c:pt idx="237">
                  <c:v>159.25</c:v>
                </c:pt>
                <c:pt idx="238">
                  <c:v>162</c:v>
                </c:pt>
                <c:pt idx="239">
                  <c:v>162.75</c:v>
                </c:pt>
                <c:pt idx="240">
                  <c:v>171</c:v>
                </c:pt>
                <c:pt idx="241">
                  <c:v>170.25</c:v>
                </c:pt>
                <c:pt idx="242">
                  <c:v>167.75</c:v>
                </c:pt>
                <c:pt idx="243">
                  <c:v>167.75</c:v>
                </c:pt>
                <c:pt idx="244">
                  <c:v>168.25</c:v>
                </c:pt>
                <c:pt idx="245">
                  <c:v>169</c:v>
                </c:pt>
                <c:pt idx="246">
                  <c:v>172.25</c:v>
                </c:pt>
                <c:pt idx="247">
                  <c:v>172</c:v>
                </c:pt>
                <c:pt idx="248">
                  <c:v>167</c:v>
                </c:pt>
                <c:pt idx="249">
                  <c:v>163.25</c:v>
                </c:pt>
                <c:pt idx="250">
                  <c:v>166</c:v>
                </c:pt>
                <c:pt idx="251">
                  <c:v>171</c:v>
                </c:pt>
                <c:pt idx="252">
                  <c:v>170.5</c:v>
                </c:pt>
                <c:pt idx="253">
                  <c:v>169.25</c:v>
                </c:pt>
                <c:pt idx="254">
                  <c:v>171.75</c:v>
                </c:pt>
                <c:pt idx="255">
                  <c:v>179.75</c:v>
                </c:pt>
                <c:pt idx="256">
                  <c:v>183</c:v>
                </c:pt>
                <c:pt idx="257">
                  <c:v>195.5</c:v>
                </c:pt>
                <c:pt idx="258">
                  <c:v>204</c:v>
                </c:pt>
                <c:pt idx="259">
                  <c:v>193</c:v>
                </c:pt>
                <c:pt idx="260">
                  <c:v>195</c:v>
                </c:pt>
                <c:pt idx="261">
                  <c:v>216.75</c:v>
                </c:pt>
                <c:pt idx="262">
                  <c:v>189.5</c:v>
                </c:pt>
                <c:pt idx="263">
                  <c:v>189.5</c:v>
                </c:pt>
                <c:pt idx="264">
                  <c:v>183.25</c:v>
                </c:pt>
                <c:pt idx="265">
                  <c:v>181.5</c:v>
                </c:pt>
                <c:pt idx="266">
                  <c:v>187.5</c:v>
                </c:pt>
                <c:pt idx="267">
                  <c:v>189.75</c:v>
                </c:pt>
                <c:pt idx="268">
                  <c:v>184.75</c:v>
                </c:pt>
                <c:pt idx="269">
                  <c:v>186.25</c:v>
                </c:pt>
                <c:pt idx="270">
                  <c:v>191</c:v>
                </c:pt>
                <c:pt idx="271">
                  <c:v>188.25</c:v>
                </c:pt>
                <c:pt idx="272">
                  <c:v>190</c:v>
                </c:pt>
                <c:pt idx="273">
                  <c:v>187.5</c:v>
                </c:pt>
                <c:pt idx="274">
                  <c:v>187.5</c:v>
                </c:pt>
                <c:pt idx="275">
                  <c:v>189</c:v>
                </c:pt>
                <c:pt idx="276">
                  <c:v>192.25</c:v>
                </c:pt>
                <c:pt idx="277">
                  <c:v>197.5</c:v>
                </c:pt>
                <c:pt idx="278">
                  <c:v>196.5</c:v>
                </c:pt>
                <c:pt idx="279">
                  <c:v>195</c:v>
                </c:pt>
                <c:pt idx="280">
                  <c:v>195.5</c:v>
                </c:pt>
                <c:pt idx="281">
                  <c:v>197.5</c:v>
                </c:pt>
                <c:pt idx="282">
                  <c:v>197.75</c:v>
                </c:pt>
                <c:pt idx="283">
                  <c:v>196.25</c:v>
                </c:pt>
                <c:pt idx="284">
                  <c:v>197.5</c:v>
                </c:pt>
                <c:pt idx="285">
                  <c:v>201.25</c:v>
                </c:pt>
                <c:pt idx="286">
                  <c:v>204.25</c:v>
                </c:pt>
                <c:pt idx="287">
                  <c:v>204.25</c:v>
                </c:pt>
                <c:pt idx="288">
                  <c:v>207.25</c:v>
                </c:pt>
                <c:pt idx="289">
                  <c:v>206.75</c:v>
                </c:pt>
                <c:pt idx="290">
                  <c:v>211</c:v>
                </c:pt>
                <c:pt idx="291">
                  <c:v>214.75</c:v>
                </c:pt>
                <c:pt idx="292">
                  <c:v>217</c:v>
                </c:pt>
                <c:pt idx="293">
                  <c:v>209.75</c:v>
                </c:pt>
                <c:pt idx="294">
                  <c:v>209.75</c:v>
                </c:pt>
                <c:pt idx="295">
                  <c:v>209.5</c:v>
                </c:pt>
                <c:pt idx="296">
                  <c:v>201.75</c:v>
                </c:pt>
                <c:pt idx="297">
                  <c:v>198.5</c:v>
                </c:pt>
                <c:pt idx="298">
                  <c:v>196</c:v>
                </c:pt>
                <c:pt idx="299">
                  <c:v>193.75</c:v>
                </c:pt>
                <c:pt idx="300">
                  <c:v>190</c:v>
                </c:pt>
                <c:pt idx="301">
                  <c:v>193.5</c:v>
                </c:pt>
                <c:pt idx="302">
                  <c:v>195</c:v>
                </c:pt>
                <c:pt idx="303">
                  <c:v>194.75</c:v>
                </c:pt>
                <c:pt idx="304">
                  <c:v>208</c:v>
                </c:pt>
                <c:pt idx="305">
                  <c:v>208.5</c:v>
                </c:pt>
                <c:pt idx="306">
                  <c:v>206.75</c:v>
                </c:pt>
                <c:pt idx="307">
                  <c:v>204.5</c:v>
                </c:pt>
                <c:pt idx="308">
                  <c:v>203.5</c:v>
                </c:pt>
                <c:pt idx="309">
                  <c:v>202.75</c:v>
                </c:pt>
                <c:pt idx="310">
                  <c:v>200</c:v>
                </c:pt>
                <c:pt idx="311">
                  <c:v>197.5</c:v>
                </c:pt>
                <c:pt idx="312">
                  <c:v>197.75</c:v>
                </c:pt>
                <c:pt idx="313">
                  <c:v>196.25</c:v>
                </c:pt>
                <c:pt idx="314">
                  <c:v>196</c:v>
                </c:pt>
                <c:pt idx="315">
                  <c:v>197.5</c:v>
                </c:pt>
                <c:pt idx="316">
                  <c:v>197.75</c:v>
                </c:pt>
                <c:pt idx="317">
                  <c:v>200.5</c:v>
                </c:pt>
                <c:pt idx="318">
                  <c:v>203.25</c:v>
                </c:pt>
                <c:pt idx="319">
                  <c:v>202.75</c:v>
                </c:pt>
                <c:pt idx="320">
                  <c:v>201.5</c:v>
                </c:pt>
                <c:pt idx="321">
                  <c:v>199.75</c:v>
                </c:pt>
                <c:pt idx="322">
                  <c:v>197</c:v>
                </c:pt>
                <c:pt idx="323">
                  <c:v>199.75</c:v>
                </c:pt>
                <c:pt idx="324">
                  <c:v>207.25</c:v>
                </c:pt>
                <c:pt idx="325">
                  <c:v>208</c:v>
                </c:pt>
                <c:pt idx="326">
                  <c:v>208.75</c:v>
                </c:pt>
                <c:pt idx="327">
                  <c:v>207.75</c:v>
                </c:pt>
                <c:pt idx="328">
                  <c:v>209.25</c:v>
                </c:pt>
                <c:pt idx="329">
                  <c:v>205</c:v>
                </c:pt>
                <c:pt idx="330">
                  <c:v>207</c:v>
                </c:pt>
                <c:pt idx="331">
                  <c:v>203.5</c:v>
                </c:pt>
                <c:pt idx="332">
                  <c:v>204</c:v>
                </c:pt>
                <c:pt idx="333">
                  <c:v>200.5</c:v>
                </c:pt>
                <c:pt idx="334">
                  <c:v>203</c:v>
                </c:pt>
                <c:pt idx="335">
                  <c:v>205.75</c:v>
                </c:pt>
                <c:pt idx="336">
                  <c:v>208.5</c:v>
                </c:pt>
                <c:pt idx="337">
                  <c:v>211.25</c:v>
                </c:pt>
                <c:pt idx="338">
                  <c:v>211</c:v>
                </c:pt>
                <c:pt idx="339">
                  <c:v>213.5</c:v>
                </c:pt>
                <c:pt idx="340">
                  <c:v>214.75</c:v>
                </c:pt>
                <c:pt idx="341">
                  <c:v>215.75</c:v>
                </c:pt>
                <c:pt idx="342">
                  <c:v>215.75</c:v>
                </c:pt>
                <c:pt idx="343">
                  <c:v>214.75</c:v>
                </c:pt>
                <c:pt idx="344">
                  <c:v>216.25</c:v>
                </c:pt>
                <c:pt idx="345">
                  <c:v>217.25</c:v>
                </c:pt>
                <c:pt idx="346">
                  <c:v>218.25</c:v>
                </c:pt>
                <c:pt idx="347">
                  <c:v>216.5</c:v>
                </c:pt>
                <c:pt idx="348">
                  <c:v>215.25</c:v>
                </c:pt>
                <c:pt idx="349">
                  <c:v>215.5</c:v>
                </c:pt>
                <c:pt idx="350">
                  <c:v>214.25</c:v>
                </c:pt>
                <c:pt idx="351">
                  <c:v>216</c:v>
                </c:pt>
                <c:pt idx="352">
                  <c:v>216.5</c:v>
                </c:pt>
                <c:pt idx="353">
                  <c:v>219.25</c:v>
                </c:pt>
                <c:pt idx="354">
                  <c:v>222</c:v>
                </c:pt>
                <c:pt idx="355">
                  <c:v>235</c:v>
                </c:pt>
                <c:pt idx="356">
                  <c:v>235</c:v>
                </c:pt>
                <c:pt idx="357">
                  <c:v>229.25</c:v>
                </c:pt>
                <c:pt idx="358">
                  <c:v>233.5</c:v>
                </c:pt>
                <c:pt idx="359">
                  <c:v>233</c:v>
                </c:pt>
                <c:pt idx="360">
                  <c:v>231</c:v>
                </c:pt>
                <c:pt idx="361">
                  <c:v>231</c:v>
                </c:pt>
                <c:pt idx="362">
                  <c:v>231</c:v>
                </c:pt>
                <c:pt idx="363">
                  <c:v>235.5</c:v>
                </c:pt>
                <c:pt idx="364">
                  <c:v>239.5</c:v>
                </c:pt>
                <c:pt idx="365">
                  <c:v>237</c:v>
                </c:pt>
                <c:pt idx="366">
                  <c:v>237</c:v>
                </c:pt>
                <c:pt idx="367">
                  <c:v>239.75</c:v>
                </c:pt>
                <c:pt idx="368">
                  <c:v>240.5</c:v>
                </c:pt>
                <c:pt idx="369">
                  <c:v>238</c:v>
                </c:pt>
                <c:pt idx="370">
                  <c:v>239.75</c:v>
                </c:pt>
                <c:pt idx="371">
                  <c:v>238.5</c:v>
                </c:pt>
                <c:pt idx="372">
                  <c:v>236.35000000000008</c:v>
                </c:pt>
                <c:pt idx="373">
                  <c:v>238</c:v>
                </c:pt>
                <c:pt idx="374">
                  <c:v>236.75</c:v>
                </c:pt>
                <c:pt idx="375">
                  <c:v>234.75</c:v>
                </c:pt>
                <c:pt idx="376">
                  <c:v>235</c:v>
                </c:pt>
                <c:pt idx="377">
                  <c:v>234.75</c:v>
                </c:pt>
                <c:pt idx="378">
                  <c:v>236.75</c:v>
                </c:pt>
                <c:pt idx="379">
                  <c:v>237.5</c:v>
                </c:pt>
                <c:pt idx="380">
                  <c:v>236.25</c:v>
                </c:pt>
                <c:pt idx="381">
                  <c:v>239.25</c:v>
                </c:pt>
                <c:pt idx="382">
                  <c:v>238.5</c:v>
                </c:pt>
                <c:pt idx="383">
                  <c:v>241.25</c:v>
                </c:pt>
                <c:pt idx="384">
                  <c:v>239.5</c:v>
                </c:pt>
                <c:pt idx="385">
                  <c:v>239.5</c:v>
                </c:pt>
                <c:pt idx="386">
                  <c:v>239.75</c:v>
                </c:pt>
                <c:pt idx="387">
                  <c:v>236</c:v>
                </c:pt>
                <c:pt idx="388">
                  <c:v>234.5</c:v>
                </c:pt>
                <c:pt idx="389">
                  <c:v>236.75</c:v>
                </c:pt>
                <c:pt idx="390">
                  <c:v>236.75</c:v>
                </c:pt>
                <c:pt idx="391">
                  <c:v>226.25</c:v>
                </c:pt>
                <c:pt idx="392">
                  <c:v>224</c:v>
                </c:pt>
                <c:pt idx="393">
                  <c:v>227.25</c:v>
                </c:pt>
                <c:pt idx="394">
                  <c:v>232</c:v>
                </c:pt>
                <c:pt idx="395">
                  <c:v>232.5</c:v>
                </c:pt>
                <c:pt idx="396">
                  <c:v>233</c:v>
                </c:pt>
                <c:pt idx="397">
                  <c:v>232.75</c:v>
                </c:pt>
                <c:pt idx="398">
                  <c:v>231.75</c:v>
                </c:pt>
                <c:pt idx="399">
                  <c:v>230</c:v>
                </c:pt>
                <c:pt idx="400">
                  <c:v>233</c:v>
                </c:pt>
                <c:pt idx="401">
                  <c:v>230</c:v>
                </c:pt>
                <c:pt idx="402">
                  <c:v>225.5</c:v>
                </c:pt>
                <c:pt idx="403">
                  <c:v>224.5</c:v>
                </c:pt>
                <c:pt idx="404">
                  <c:v>221</c:v>
                </c:pt>
                <c:pt idx="405">
                  <c:v>215.5</c:v>
                </c:pt>
                <c:pt idx="406">
                  <c:v>198.75</c:v>
                </c:pt>
                <c:pt idx="407">
                  <c:v>204.75</c:v>
                </c:pt>
                <c:pt idx="408">
                  <c:v>219.25</c:v>
                </c:pt>
                <c:pt idx="409">
                  <c:v>224.5</c:v>
                </c:pt>
                <c:pt idx="410">
                  <c:v>224</c:v>
                </c:pt>
                <c:pt idx="411">
                  <c:v>218.75</c:v>
                </c:pt>
                <c:pt idx="412">
                  <c:v>221.75</c:v>
                </c:pt>
                <c:pt idx="413">
                  <c:v>224.25</c:v>
                </c:pt>
                <c:pt idx="414">
                  <c:v>229</c:v>
                </c:pt>
                <c:pt idx="415">
                  <c:v>223</c:v>
                </c:pt>
                <c:pt idx="416">
                  <c:v>222.75</c:v>
                </c:pt>
                <c:pt idx="417">
                  <c:v>230.5</c:v>
                </c:pt>
                <c:pt idx="418">
                  <c:v>234.75</c:v>
                </c:pt>
                <c:pt idx="419">
                  <c:v>238.75</c:v>
                </c:pt>
                <c:pt idx="420">
                  <c:v>234.5</c:v>
                </c:pt>
                <c:pt idx="421">
                  <c:v>236</c:v>
                </c:pt>
                <c:pt idx="422">
                  <c:v>238.25</c:v>
                </c:pt>
                <c:pt idx="423">
                  <c:v>240.25</c:v>
                </c:pt>
                <c:pt idx="424">
                  <c:v>235</c:v>
                </c:pt>
                <c:pt idx="425">
                  <c:v>238.75</c:v>
                </c:pt>
                <c:pt idx="426">
                  <c:v>236.75</c:v>
                </c:pt>
                <c:pt idx="427">
                  <c:v>236</c:v>
                </c:pt>
                <c:pt idx="428">
                  <c:v>239.5</c:v>
                </c:pt>
                <c:pt idx="429">
                  <c:v>240.5</c:v>
                </c:pt>
                <c:pt idx="430">
                  <c:v>241.25</c:v>
                </c:pt>
                <c:pt idx="431">
                  <c:v>239.75</c:v>
                </c:pt>
                <c:pt idx="432">
                  <c:v>239.75</c:v>
                </c:pt>
                <c:pt idx="433">
                  <c:v>241</c:v>
                </c:pt>
                <c:pt idx="434">
                  <c:v>234.75</c:v>
                </c:pt>
                <c:pt idx="435">
                  <c:v>231.75</c:v>
                </c:pt>
                <c:pt idx="436">
                  <c:v>233.5</c:v>
                </c:pt>
                <c:pt idx="437">
                  <c:v>234.5</c:v>
                </c:pt>
                <c:pt idx="438">
                  <c:v>233.75</c:v>
                </c:pt>
                <c:pt idx="439">
                  <c:v>230.75</c:v>
                </c:pt>
                <c:pt idx="440">
                  <c:v>231.5</c:v>
                </c:pt>
                <c:pt idx="441">
                  <c:v>229.75</c:v>
                </c:pt>
                <c:pt idx="442">
                  <c:v>236</c:v>
                </c:pt>
                <c:pt idx="443">
                  <c:v>235.75</c:v>
                </c:pt>
                <c:pt idx="444">
                  <c:v>232.75</c:v>
                </c:pt>
                <c:pt idx="445">
                  <c:v>232.5</c:v>
                </c:pt>
                <c:pt idx="446">
                  <c:v>231.75</c:v>
                </c:pt>
                <c:pt idx="447">
                  <c:v>233.25</c:v>
                </c:pt>
                <c:pt idx="448">
                  <c:v>234</c:v>
                </c:pt>
              </c:numCache>
            </c:numRef>
          </c:val>
          <c:smooth val="1"/>
        </c:ser>
        <c:marker val="1"/>
        <c:axId val="157079424"/>
        <c:axId val="157080960"/>
      </c:lineChart>
      <c:dateAx>
        <c:axId val="157079424"/>
        <c:scaling>
          <c:orientation val="minMax"/>
        </c:scaling>
        <c:axPos val="b"/>
        <c:majorGridlines/>
        <c:numFmt formatCode="[$-409]mmm\-yy;@" sourceLinked="0"/>
        <c:tickLblPos val="nextTo"/>
        <c:txPr>
          <a:bodyPr rot="-5400000" vert="horz"/>
          <a:lstStyle/>
          <a:p>
            <a:pPr>
              <a:defRPr sz="9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7080960"/>
        <c:crosses val="autoZero"/>
        <c:auto val="1"/>
        <c:lblOffset val="100"/>
        <c:majorUnit val="28"/>
        <c:majorTimeUnit val="days"/>
      </c:dateAx>
      <c:valAx>
        <c:axId val="157080960"/>
        <c:scaling>
          <c:orientation val="minMax"/>
          <c:min val="100"/>
        </c:scaling>
        <c:axPos val="r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7079424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1.9252800011569451E-2"/>
          <c:y val="0.13799560769189995"/>
          <c:w val="0.58692378328741956"/>
          <c:h val="0.16002265022994167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СВОТ: Ближайшие </a:t>
            </a:r>
            <a:r>
              <a:rPr lang="ru-RU" sz="1200" dirty="0" smtClean="0"/>
              <a:t>фьючерсы</a:t>
            </a:r>
            <a:r>
              <a:rPr lang="en-US" sz="1200" dirty="0" smtClean="0"/>
              <a:t> </a:t>
            </a:r>
            <a:r>
              <a:rPr lang="ru-RU" sz="1200" dirty="0" smtClean="0"/>
              <a:t>/</a:t>
            </a:r>
            <a:r>
              <a:rPr lang="en-US" sz="1200" dirty="0" smtClean="0"/>
              <a:t> Nearest</a:t>
            </a:r>
            <a:r>
              <a:rPr lang="en-US" sz="1200" baseline="0" dirty="0" smtClean="0"/>
              <a:t> </a:t>
            </a:r>
            <a:r>
              <a:rPr lang="en-US" sz="1200" baseline="0" dirty="0"/>
              <a:t>futures contracts</a:t>
            </a:r>
            <a:r>
              <a:rPr lang="ru-RU" sz="1200" dirty="0"/>
              <a:t>, $/</a:t>
            </a:r>
            <a:r>
              <a:rPr lang="en-US" sz="1200" dirty="0"/>
              <a:t>t</a:t>
            </a:r>
          </a:p>
        </c:rich>
      </c:tx>
      <c:layout>
        <c:manualLayout>
          <c:xMode val="edge"/>
          <c:yMode val="edge"/>
          <c:x val="0.2218210615002239"/>
          <c:y val="0"/>
        </c:manualLayout>
      </c:layout>
    </c:title>
    <c:plotArea>
      <c:layout>
        <c:manualLayout>
          <c:layoutTarget val="inner"/>
          <c:xMode val="edge"/>
          <c:yMode val="edge"/>
          <c:x val="0"/>
          <c:y val="6.9770666421799424E-2"/>
          <c:w val="0.95203836633387728"/>
          <c:h val="0.7310360032475737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Пшеница/Wheat, SRW</c:v>
                </c:pt>
              </c:strCache>
            </c:strRef>
          </c:tx>
          <c:spPr>
            <a:ln w="31750">
              <a:solidFill>
                <a:srgbClr val="2BA10F"/>
              </a:solidFill>
            </a:ln>
          </c:spPr>
          <c:marker>
            <c:symbol val="none"/>
          </c:marker>
          <c:cat>
            <c:numRef>
              <c:f>Sheet1!$A$2:$A$450</c:f>
              <c:numCache>
                <c:formatCode>dd/mm/yyyy</c:formatCode>
                <c:ptCount val="449"/>
                <c:pt idx="0">
                  <c:v>39973</c:v>
                </c:pt>
                <c:pt idx="1">
                  <c:v>39974</c:v>
                </c:pt>
                <c:pt idx="2">
                  <c:v>39976</c:v>
                </c:pt>
                <c:pt idx="3">
                  <c:v>39981</c:v>
                </c:pt>
                <c:pt idx="4">
                  <c:v>39982</c:v>
                </c:pt>
                <c:pt idx="5">
                  <c:v>39983</c:v>
                </c:pt>
                <c:pt idx="6">
                  <c:v>39988</c:v>
                </c:pt>
                <c:pt idx="7">
                  <c:v>39989</c:v>
                </c:pt>
                <c:pt idx="8">
                  <c:v>39990</c:v>
                </c:pt>
                <c:pt idx="9">
                  <c:v>39993</c:v>
                </c:pt>
                <c:pt idx="10">
                  <c:v>39994</c:v>
                </c:pt>
                <c:pt idx="11">
                  <c:v>39997</c:v>
                </c:pt>
                <c:pt idx="12">
                  <c:v>40000</c:v>
                </c:pt>
                <c:pt idx="13">
                  <c:v>40001</c:v>
                </c:pt>
                <c:pt idx="14">
                  <c:v>40002</c:v>
                </c:pt>
                <c:pt idx="15">
                  <c:v>40004</c:v>
                </c:pt>
                <c:pt idx="16">
                  <c:v>40008</c:v>
                </c:pt>
                <c:pt idx="17">
                  <c:v>40010</c:v>
                </c:pt>
                <c:pt idx="18">
                  <c:v>40011</c:v>
                </c:pt>
                <c:pt idx="19">
                  <c:v>40015</c:v>
                </c:pt>
                <c:pt idx="20">
                  <c:v>40016</c:v>
                </c:pt>
                <c:pt idx="21">
                  <c:v>40018</c:v>
                </c:pt>
                <c:pt idx="22">
                  <c:v>40022</c:v>
                </c:pt>
                <c:pt idx="23">
                  <c:v>40023</c:v>
                </c:pt>
                <c:pt idx="24">
                  <c:v>40024</c:v>
                </c:pt>
                <c:pt idx="25">
                  <c:v>40025</c:v>
                </c:pt>
                <c:pt idx="26">
                  <c:v>40030</c:v>
                </c:pt>
                <c:pt idx="27">
                  <c:v>40031</c:v>
                </c:pt>
                <c:pt idx="28">
                  <c:v>40032</c:v>
                </c:pt>
                <c:pt idx="29">
                  <c:v>40035</c:v>
                </c:pt>
                <c:pt idx="30">
                  <c:v>40036</c:v>
                </c:pt>
                <c:pt idx="31">
                  <c:v>40037</c:v>
                </c:pt>
                <c:pt idx="32">
                  <c:v>40038</c:v>
                </c:pt>
                <c:pt idx="33">
                  <c:v>40039</c:v>
                </c:pt>
                <c:pt idx="34">
                  <c:v>40042</c:v>
                </c:pt>
                <c:pt idx="35">
                  <c:v>40043</c:v>
                </c:pt>
                <c:pt idx="36">
                  <c:v>40044</c:v>
                </c:pt>
                <c:pt idx="37">
                  <c:v>40046</c:v>
                </c:pt>
                <c:pt idx="38">
                  <c:v>40049</c:v>
                </c:pt>
                <c:pt idx="39">
                  <c:v>40050</c:v>
                </c:pt>
                <c:pt idx="40">
                  <c:v>40051</c:v>
                </c:pt>
                <c:pt idx="41">
                  <c:v>40053</c:v>
                </c:pt>
                <c:pt idx="42">
                  <c:v>40056</c:v>
                </c:pt>
                <c:pt idx="43">
                  <c:v>40057</c:v>
                </c:pt>
                <c:pt idx="44">
                  <c:v>40058</c:v>
                </c:pt>
                <c:pt idx="45">
                  <c:v>40059</c:v>
                </c:pt>
                <c:pt idx="46">
                  <c:v>40060</c:v>
                </c:pt>
                <c:pt idx="47">
                  <c:v>40064</c:v>
                </c:pt>
                <c:pt idx="48">
                  <c:v>40065</c:v>
                </c:pt>
                <c:pt idx="49">
                  <c:v>40066</c:v>
                </c:pt>
                <c:pt idx="50">
                  <c:v>40067</c:v>
                </c:pt>
                <c:pt idx="51">
                  <c:v>40070</c:v>
                </c:pt>
                <c:pt idx="52">
                  <c:v>40072</c:v>
                </c:pt>
                <c:pt idx="53">
                  <c:v>40073</c:v>
                </c:pt>
                <c:pt idx="54">
                  <c:v>40074</c:v>
                </c:pt>
                <c:pt idx="55">
                  <c:v>40077</c:v>
                </c:pt>
                <c:pt idx="56">
                  <c:v>40078</c:v>
                </c:pt>
                <c:pt idx="57">
                  <c:v>40080</c:v>
                </c:pt>
                <c:pt idx="58">
                  <c:v>40081</c:v>
                </c:pt>
                <c:pt idx="59">
                  <c:v>40084</c:v>
                </c:pt>
                <c:pt idx="60">
                  <c:v>40085</c:v>
                </c:pt>
                <c:pt idx="61">
                  <c:v>40086</c:v>
                </c:pt>
                <c:pt idx="62">
                  <c:v>40087</c:v>
                </c:pt>
                <c:pt idx="63">
                  <c:v>40088</c:v>
                </c:pt>
                <c:pt idx="64">
                  <c:v>40091</c:v>
                </c:pt>
                <c:pt idx="65">
                  <c:v>40092</c:v>
                </c:pt>
                <c:pt idx="66">
                  <c:v>40093</c:v>
                </c:pt>
                <c:pt idx="67">
                  <c:v>40094</c:v>
                </c:pt>
                <c:pt idx="68">
                  <c:v>40095</c:v>
                </c:pt>
                <c:pt idx="69">
                  <c:v>40099</c:v>
                </c:pt>
                <c:pt idx="70">
                  <c:v>40100</c:v>
                </c:pt>
                <c:pt idx="71">
                  <c:v>40102</c:v>
                </c:pt>
                <c:pt idx="72">
                  <c:v>40105</c:v>
                </c:pt>
                <c:pt idx="73">
                  <c:v>40106</c:v>
                </c:pt>
                <c:pt idx="74">
                  <c:v>40107</c:v>
                </c:pt>
                <c:pt idx="75">
                  <c:v>40108</c:v>
                </c:pt>
                <c:pt idx="76">
                  <c:v>40109</c:v>
                </c:pt>
                <c:pt idx="77">
                  <c:v>40112</c:v>
                </c:pt>
                <c:pt idx="78">
                  <c:v>40113</c:v>
                </c:pt>
                <c:pt idx="79">
                  <c:v>40114</c:v>
                </c:pt>
                <c:pt idx="80">
                  <c:v>40115</c:v>
                </c:pt>
                <c:pt idx="81">
                  <c:v>40116</c:v>
                </c:pt>
                <c:pt idx="82">
                  <c:v>40119</c:v>
                </c:pt>
                <c:pt idx="83">
                  <c:v>40121</c:v>
                </c:pt>
                <c:pt idx="84">
                  <c:v>40122</c:v>
                </c:pt>
                <c:pt idx="85">
                  <c:v>40123</c:v>
                </c:pt>
                <c:pt idx="86">
                  <c:v>40126</c:v>
                </c:pt>
                <c:pt idx="87">
                  <c:v>40128</c:v>
                </c:pt>
                <c:pt idx="88">
                  <c:v>40129</c:v>
                </c:pt>
                <c:pt idx="89">
                  <c:v>40130</c:v>
                </c:pt>
                <c:pt idx="90">
                  <c:v>40133</c:v>
                </c:pt>
                <c:pt idx="91">
                  <c:v>40134</c:v>
                </c:pt>
                <c:pt idx="92">
                  <c:v>40135</c:v>
                </c:pt>
                <c:pt idx="93">
                  <c:v>40136</c:v>
                </c:pt>
                <c:pt idx="94">
                  <c:v>40137</c:v>
                </c:pt>
                <c:pt idx="95">
                  <c:v>40140</c:v>
                </c:pt>
                <c:pt idx="96">
                  <c:v>40141</c:v>
                </c:pt>
                <c:pt idx="97">
                  <c:v>40142</c:v>
                </c:pt>
                <c:pt idx="98">
                  <c:v>40144</c:v>
                </c:pt>
                <c:pt idx="99">
                  <c:v>40147</c:v>
                </c:pt>
                <c:pt idx="100">
                  <c:v>40148</c:v>
                </c:pt>
                <c:pt idx="101">
                  <c:v>40149</c:v>
                </c:pt>
                <c:pt idx="102">
                  <c:v>40150</c:v>
                </c:pt>
                <c:pt idx="103">
                  <c:v>40151</c:v>
                </c:pt>
                <c:pt idx="104">
                  <c:v>40154</c:v>
                </c:pt>
                <c:pt idx="105">
                  <c:v>40155</c:v>
                </c:pt>
                <c:pt idx="106">
                  <c:v>40156</c:v>
                </c:pt>
                <c:pt idx="107">
                  <c:v>40157</c:v>
                </c:pt>
                <c:pt idx="108">
                  <c:v>40158</c:v>
                </c:pt>
                <c:pt idx="109">
                  <c:v>40161</c:v>
                </c:pt>
                <c:pt idx="110">
                  <c:v>40162</c:v>
                </c:pt>
                <c:pt idx="111">
                  <c:v>40163</c:v>
                </c:pt>
                <c:pt idx="112">
                  <c:v>40164</c:v>
                </c:pt>
                <c:pt idx="113">
                  <c:v>40165</c:v>
                </c:pt>
                <c:pt idx="114">
                  <c:v>40168</c:v>
                </c:pt>
                <c:pt idx="115">
                  <c:v>40169</c:v>
                </c:pt>
                <c:pt idx="116">
                  <c:v>40170</c:v>
                </c:pt>
                <c:pt idx="117">
                  <c:v>40171</c:v>
                </c:pt>
                <c:pt idx="118">
                  <c:v>40175</c:v>
                </c:pt>
                <c:pt idx="119">
                  <c:v>40176</c:v>
                </c:pt>
                <c:pt idx="120">
                  <c:v>40177</c:v>
                </c:pt>
                <c:pt idx="121">
                  <c:v>40182</c:v>
                </c:pt>
                <c:pt idx="122">
                  <c:v>40183</c:v>
                </c:pt>
                <c:pt idx="123">
                  <c:v>40185</c:v>
                </c:pt>
                <c:pt idx="124">
                  <c:v>40186</c:v>
                </c:pt>
                <c:pt idx="125">
                  <c:v>40189</c:v>
                </c:pt>
                <c:pt idx="126">
                  <c:v>40190</c:v>
                </c:pt>
                <c:pt idx="127">
                  <c:v>40191</c:v>
                </c:pt>
                <c:pt idx="128">
                  <c:v>40192</c:v>
                </c:pt>
                <c:pt idx="129">
                  <c:v>40193</c:v>
                </c:pt>
                <c:pt idx="130">
                  <c:v>40197</c:v>
                </c:pt>
                <c:pt idx="131">
                  <c:v>40198</c:v>
                </c:pt>
                <c:pt idx="132">
                  <c:v>40199</c:v>
                </c:pt>
                <c:pt idx="133">
                  <c:v>40200</c:v>
                </c:pt>
                <c:pt idx="134">
                  <c:v>40203</c:v>
                </c:pt>
                <c:pt idx="135">
                  <c:v>40204</c:v>
                </c:pt>
                <c:pt idx="136">
                  <c:v>40205</c:v>
                </c:pt>
                <c:pt idx="137">
                  <c:v>40206</c:v>
                </c:pt>
                <c:pt idx="138">
                  <c:v>40207</c:v>
                </c:pt>
                <c:pt idx="139">
                  <c:v>40210</c:v>
                </c:pt>
                <c:pt idx="140">
                  <c:v>40211</c:v>
                </c:pt>
                <c:pt idx="141">
                  <c:v>40212</c:v>
                </c:pt>
                <c:pt idx="142">
                  <c:v>40213</c:v>
                </c:pt>
                <c:pt idx="143">
                  <c:v>40214</c:v>
                </c:pt>
                <c:pt idx="144">
                  <c:v>40217</c:v>
                </c:pt>
                <c:pt idx="145">
                  <c:v>40218</c:v>
                </c:pt>
                <c:pt idx="146">
                  <c:v>40220</c:v>
                </c:pt>
                <c:pt idx="147">
                  <c:v>40221</c:v>
                </c:pt>
                <c:pt idx="148">
                  <c:v>40225</c:v>
                </c:pt>
                <c:pt idx="149">
                  <c:v>40227</c:v>
                </c:pt>
                <c:pt idx="150">
                  <c:v>40228</c:v>
                </c:pt>
                <c:pt idx="151">
                  <c:v>40232</c:v>
                </c:pt>
                <c:pt idx="152">
                  <c:v>40233</c:v>
                </c:pt>
                <c:pt idx="153">
                  <c:v>40234</c:v>
                </c:pt>
                <c:pt idx="154">
                  <c:v>40235</c:v>
                </c:pt>
                <c:pt idx="155">
                  <c:v>40238</c:v>
                </c:pt>
                <c:pt idx="156">
                  <c:v>40239</c:v>
                </c:pt>
                <c:pt idx="157">
                  <c:v>40240</c:v>
                </c:pt>
                <c:pt idx="158">
                  <c:v>40241</c:v>
                </c:pt>
                <c:pt idx="159">
                  <c:v>40242</c:v>
                </c:pt>
                <c:pt idx="160">
                  <c:v>40245</c:v>
                </c:pt>
                <c:pt idx="161">
                  <c:v>40246</c:v>
                </c:pt>
                <c:pt idx="162">
                  <c:v>40247</c:v>
                </c:pt>
                <c:pt idx="163">
                  <c:v>40248</c:v>
                </c:pt>
                <c:pt idx="164">
                  <c:v>40249</c:v>
                </c:pt>
                <c:pt idx="165">
                  <c:v>40252</c:v>
                </c:pt>
                <c:pt idx="166">
                  <c:v>40253</c:v>
                </c:pt>
                <c:pt idx="167">
                  <c:v>40254</c:v>
                </c:pt>
                <c:pt idx="168">
                  <c:v>40255</c:v>
                </c:pt>
                <c:pt idx="169">
                  <c:v>40256</c:v>
                </c:pt>
                <c:pt idx="170">
                  <c:v>40259</c:v>
                </c:pt>
                <c:pt idx="171">
                  <c:v>40260</c:v>
                </c:pt>
                <c:pt idx="172">
                  <c:v>40261</c:v>
                </c:pt>
                <c:pt idx="173">
                  <c:v>40262</c:v>
                </c:pt>
                <c:pt idx="174">
                  <c:v>40263</c:v>
                </c:pt>
                <c:pt idx="175">
                  <c:v>40266</c:v>
                </c:pt>
                <c:pt idx="176">
                  <c:v>40267</c:v>
                </c:pt>
                <c:pt idx="177">
                  <c:v>40268</c:v>
                </c:pt>
                <c:pt idx="178">
                  <c:v>40270</c:v>
                </c:pt>
                <c:pt idx="179">
                  <c:v>40273</c:v>
                </c:pt>
                <c:pt idx="180">
                  <c:v>40274</c:v>
                </c:pt>
                <c:pt idx="181">
                  <c:v>40275</c:v>
                </c:pt>
                <c:pt idx="182">
                  <c:v>40276</c:v>
                </c:pt>
                <c:pt idx="183">
                  <c:v>40277</c:v>
                </c:pt>
                <c:pt idx="184">
                  <c:v>40280</c:v>
                </c:pt>
                <c:pt idx="185">
                  <c:v>40281</c:v>
                </c:pt>
                <c:pt idx="186">
                  <c:v>40282</c:v>
                </c:pt>
                <c:pt idx="187">
                  <c:v>40283</c:v>
                </c:pt>
                <c:pt idx="188">
                  <c:v>40284</c:v>
                </c:pt>
                <c:pt idx="189">
                  <c:v>40287</c:v>
                </c:pt>
                <c:pt idx="190">
                  <c:v>40288</c:v>
                </c:pt>
                <c:pt idx="191">
                  <c:v>40289</c:v>
                </c:pt>
                <c:pt idx="192">
                  <c:v>40290</c:v>
                </c:pt>
                <c:pt idx="193">
                  <c:v>40291</c:v>
                </c:pt>
                <c:pt idx="194">
                  <c:v>40294</c:v>
                </c:pt>
                <c:pt idx="195">
                  <c:v>40295</c:v>
                </c:pt>
                <c:pt idx="196">
                  <c:v>40296</c:v>
                </c:pt>
                <c:pt idx="197">
                  <c:v>40297</c:v>
                </c:pt>
                <c:pt idx="198">
                  <c:v>40298</c:v>
                </c:pt>
                <c:pt idx="199">
                  <c:v>40301</c:v>
                </c:pt>
                <c:pt idx="200">
                  <c:v>40302</c:v>
                </c:pt>
                <c:pt idx="201">
                  <c:v>40303</c:v>
                </c:pt>
                <c:pt idx="202">
                  <c:v>40304</c:v>
                </c:pt>
                <c:pt idx="203">
                  <c:v>40305</c:v>
                </c:pt>
                <c:pt idx="204">
                  <c:v>40308</c:v>
                </c:pt>
                <c:pt idx="205">
                  <c:v>40309</c:v>
                </c:pt>
                <c:pt idx="206">
                  <c:v>40310</c:v>
                </c:pt>
                <c:pt idx="207">
                  <c:v>40311</c:v>
                </c:pt>
                <c:pt idx="208">
                  <c:v>40312</c:v>
                </c:pt>
                <c:pt idx="209">
                  <c:v>40315</c:v>
                </c:pt>
                <c:pt idx="210">
                  <c:v>40316</c:v>
                </c:pt>
                <c:pt idx="211">
                  <c:v>40317</c:v>
                </c:pt>
                <c:pt idx="212">
                  <c:v>40318</c:v>
                </c:pt>
                <c:pt idx="213">
                  <c:v>40319</c:v>
                </c:pt>
                <c:pt idx="214">
                  <c:v>40322</c:v>
                </c:pt>
                <c:pt idx="215">
                  <c:v>40323</c:v>
                </c:pt>
                <c:pt idx="216">
                  <c:v>40324</c:v>
                </c:pt>
                <c:pt idx="217">
                  <c:v>40325</c:v>
                </c:pt>
                <c:pt idx="218">
                  <c:v>40326</c:v>
                </c:pt>
                <c:pt idx="219">
                  <c:v>40330</c:v>
                </c:pt>
                <c:pt idx="220">
                  <c:v>40331</c:v>
                </c:pt>
                <c:pt idx="221">
                  <c:v>40333</c:v>
                </c:pt>
                <c:pt idx="222">
                  <c:v>40336</c:v>
                </c:pt>
                <c:pt idx="223">
                  <c:v>40337</c:v>
                </c:pt>
                <c:pt idx="224">
                  <c:v>40338</c:v>
                </c:pt>
                <c:pt idx="225">
                  <c:v>40340</c:v>
                </c:pt>
                <c:pt idx="226">
                  <c:v>40343</c:v>
                </c:pt>
                <c:pt idx="227">
                  <c:v>40344</c:v>
                </c:pt>
                <c:pt idx="228">
                  <c:v>40345</c:v>
                </c:pt>
                <c:pt idx="229">
                  <c:v>40346</c:v>
                </c:pt>
                <c:pt idx="230">
                  <c:v>40347</c:v>
                </c:pt>
                <c:pt idx="231">
                  <c:v>40350</c:v>
                </c:pt>
                <c:pt idx="232">
                  <c:v>40351</c:v>
                </c:pt>
                <c:pt idx="233">
                  <c:v>40352</c:v>
                </c:pt>
                <c:pt idx="234">
                  <c:v>40354</c:v>
                </c:pt>
                <c:pt idx="235">
                  <c:v>40357</c:v>
                </c:pt>
                <c:pt idx="236">
                  <c:v>40358</c:v>
                </c:pt>
                <c:pt idx="237">
                  <c:v>40359</c:v>
                </c:pt>
                <c:pt idx="238">
                  <c:v>40360</c:v>
                </c:pt>
                <c:pt idx="239">
                  <c:v>40361</c:v>
                </c:pt>
                <c:pt idx="240">
                  <c:v>40365</c:v>
                </c:pt>
                <c:pt idx="241">
                  <c:v>40366</c:v>
                </c:pt>
                <c:pt idx="242">
                  <c:v>40368</c:v>
                </c:pt>
                <c:pt idx="243">
                  <c:v>40371</c:v>
                </c:pt>
                <c:pt idx="244">
                  <c:v>40372</c:v>
                </c:pt>
                <c:pt idx="245">
                  <c:v>40373</c:v>
                </c:pt>
                <c:pt idx="246">
                  <c:v>40374</c:v>
                </c:pt>
                <c:pt idx="247">
                  <c:v>40375</c:v>
                </c:pt>
                <c:pt idx="248">
                  <c:v>40378</c:v>
                </c:pt>
                <c:pt idx="249">
                  <c:v>40379</c:v>
                </c:pt>
                <c:pt idx="250">
                  <c:v>40380</c:v>
                </c:pt>
                <c:pt idx="251">
                  <c:v>40381</c:v>
                </c:pt>
                <c:pt idx="252">
                  <c:v>40382</c:v>
                </c:pt>
                <c:pt idx="253">
                  <c:v>40385</c:v>
                </c:pt>
                <c:pt idx="254">
                  <c:v>40386</c:v>
                </c:pt>
                <c:pt idx="255">
                  <c:v>40387</c:v>
                </c:pt>
                <c:pt idx="256">
                  <c:v>40388</c:v>
                </c:pt>
                <c:pt idx="257">
                  <c:v>40389</c:v>
                </c:pt>
                <c:pt idx="258">
                  <c:v>40392</c:v>
                </c:pt>
                <c:pt idx="259">
                  <c:v>40393</c:v>
                </c:pt>
                <c:pt idx="260">
                  <c:v>40394</c:v>
                </c:pt>
                <c:pt idx="261">
                  <c:v>40395</c:v>
                </c:pt>
                <c:pt idx="262">
                  <c:v>40396</c:v>
                </c:pt>
                <c:pt idx="263">
                  <c:v>40399</c:v>
                </c:pt>
                <c:pt idx="264">
                  <c:v>40400</c:v>
                </c:pt>
                <c:pt idx="265">
                  <c:v>40401</c:v>
                </c:pt>
                <c:pt idx="266">
                  <c:v>40403</c:v>
                </c:pt>
                <c:pt idx="267">
                  <c:v>40406</c:v>
                </c:pt>
                <c:pt idx="268">
                  <c:v>40407</c:v>
                </c:pt>
                <c:pt idx="269">
                  <c:v>40408</c:v>
                </c:pt>
                <c:pt idx="270">
                  <c:v>40409</c:v>
                </c:pt>
                <c:pt idx="271">
                  <c:v>40410</c:v>
                </c:pt>
                <c:pt idx="272">
                  <c:v>40413</c:v>
                </c:pt>
                <c:pt idx="273">
                  <c:v>40414</c:v>
                </c:pt>
                <c:pt idx="274">
                  <c:v>40415</c:v>
                </c:pt>
                <c:pt idx="275">
                  <c:v>40416</c:v>
                </c:pt>
                <c:pt idx="276">
                  <c:v>40417</c:v>
                </c:pt>
                <c:pt idx="277">
                  <c:v>40420</c:v>
                </c:pt>
                <c:pt idx="278">
                  <c:v>40421</c:v>
                </c:pt>
                <c:pt idx="279">
                  <c:v>40422</c:v>
                </c:pt>
                <c:pt idx="280">
                  <c:v>40423</c:v>
                </c:pt>
                <c:pt idx="281">
                  <c:v>40424</c:v>
                </c:pt>
                <c:pt idx="282">
                  <c:v>40427</c:v>
                </c:pt>
                <c:pt idx="283">
                  <c:v>40428</c:v>
                </c:pt>
                <c:pt idx="284">
                  <c:v>40430</c:v>
                </c:pt>
                <c:pt idx="285">
                  <c:v>40431</c:v>
                </c:pt>
                <c:pt idx="286">
                  <c:v>40434</c:v>
                </c:pt>
                <c:pt idx="287">
                  <c:v>40435</c:v>
                </c:pt>
                <c:pt idx="288">
                  <c:v>40436</c:v>
                </c:pt>
                <c:pt idx="289">
                  <c:v>40437</c:v>
                </c:pt>
                <c:pt idx="290">
                  <c:v>40438</c:v>
                </c:pt>
                <c:pt idx="291">
                  <c:v>40441</c:v>
                </c:pt>
                <c:pt idx="292">
                  <c:v>40442</c:v>
                </c:pt>
                <c:pt idx="293">
                  <c:v>40444</c:v>
                </c:pt>
                <c:pt idx="294">
                  <c:v>40445</c:v>
                </c:pt>
                <c:pt idx="295">
                  <c:v>40448</c:v>
                </c:pt>
                <c:pt idx="296">
                  <c:v>40449</c:v>
                </c:pt>
                <c:pt idx="297">
                  <c:v>40450</c:v>
                </c:pt>
                <c:pt idx="298">
                  <c:v>40451</c:v>
                </c:pt>
                <c:pt idx="299">
                  <c:v>40452</c:v>
                </c:pt>
                <c:pt idx="300">
                  <c:v>40455</c:v>
                </c:pt>
                <c:pt idx="301">
                  <c:v>40456</c:v>
                </c:pt>
                <c:pt idx="302">
                  <c:v>40457</c:v>
                </c:pt>
                <c:pt idx="303">
                  <c:v>40458</c:v>
                </c:pt>
                <c:pt idx="304">
                  <c:v>40459</c:v>
                </c:pt>
                <c:pt idx="305">
                  <c:v>40462</c:v>
                </c:pt>
                <c:pt idx="306">
                  <c:v>40463</c:v>
                </c:pt>
                <c:pt idx="307">
                  <c:v>40464</c:v>
                </c:pt>
                <c:pt idx="308">
                  <c:v>40465</c:v>
                </c:pt>
                <c:pt idx="309">
                  <c:v>40466</c:v>
                </c:pt>
                <c:pt idx="310">
                  <c:v>40469</c:v>
                </c:pt>
                <c:pt idx="311">
                  <c:v>40470</c:v>
                </c:pt>
                <c:pt idx="312">
                  <c:v>40471</c:v>
                </c:pt>
                <c:pt idx="313">
                  <c:v>40472</c:v>
                </c:pt>
                <c:pt idx="314">
                  <c:v>40473</c:v>
                </c:pt>
                <c:pt idx="315">
                  <c:v>40476</c:v>
                </c:pt>
                <c:pt idx="316">
                  <c:v>40477</c:v>
                </c:pt>
                <c:pt idx="317">
                  <c:v>40478</c:v>
                </c:pt>
                <c:pt idx="318">
                  <c:v>40479</c:v>
                </c:pt>
                <c:pt idx="319">
                  <c:v>40480</c:v>
                </c:pt>
                <c:pt idx="320">
                  <c:v>40483</c:v>
                </c:pt>
                <c:pt idx="321">
                  <c:v>40484</c:v>
                </c:pt>
                <c:pt idx="322">
                  <c:v>40485</c:v>
                </c:pt>
                <c:pt idx="323">
                  <c:v>40486</c:v>
                </c:pt>
                <c:pt idx="324">
                  <c:v>40487</c:v>
                </c:pt>
                <c:pt idx="325">
                  <c:v>40490</c:v>
                </c:pt>
                <c:pt idx="326">
                  <c:v>40491</c:v>
                </c:pt>
                <c:pt idx="327">
                  <c:v>40492</c:v>
                </c:pt>
                <c:pt idx="328">
                  <c:v>40493</c:v>
                </c:pt>
                <c:pt idx="329">
                  <c:v>40494</c:v>
                </c:pt>
                <c:pt idx="330">
                  <c:v>40497</c:v>
                </c:pt>
                <c:pt idx="331">
                  <c:v>40499</c:v>
                </c:pt>
                <c:pt idx="332">
                  <c:v>40501</c:v>
                </c:pt>
                <c:pt idx="333">
                  <c:v>40504</c:v>
                </c:pt>
                <c:pt idx="334">
                  <c:v>40505</c:v>
                </c:pt>
                <c:pt idx="335">
                  <c:v>40506</c:v>
                </c:pt>
                <c:pt idx="336">
                  <c:v>40508</c:v>
                </c:pt>
                <c:pt idx="337">
                  <c:v>40511</c:v>
                </c:pt>
                <c:pt idx="338">
                  <c:v>40512</c:v>
                </c:pt>
                <c:pt idx="339">
                  <c:v>40513</c:v>
                </c:pt>
                <c:pt idx="340">
                  <c:v>40514</c:v>
                </c:pt>
                <c:pt idx="341">
                  <c:v>40515</c:v>
                </c:pt>
                <c:pt idx="342">
                  <c:v>40518</c:v>
                </c:pt>
                <c:pt idx="343">
                  <c:v>40519</c:v>
                </c:pt>
                <c:pt idx="344">
                  <c:v>40521</c:v>
                </c:pt>
                <c:pt idx="345">
                  <c:v>40522</c:v>
                </c:pt>
                <c:pt idx="346">
                  <c:v>40525</c:v>
                </c:pt>
                <c:pt idx="347">
                  <c:v>40526</c:v>
                </c:pt>
                <c:pt idx="348">
                  <c:v>40527</c:v>
                </c:pt>
                <c:pt idx="349">
                  <c:v>40528</c:v>
                </c:pt>
                <c:pt idx="350">
                  <c:v>40529</c:v>
                </c:pt>
                <c:pt idx="351">
                  <c:v>40532</c:v>
                </c:pt>
                <c:pt idx="352">
                  <c:v>40533</c:v>
                </c:pt>
                <c:pt idx="353">
                  <c:v>40534</c:v>
                </c:pt>
                <c:pt idx="354">
                  <c:v>40535</c:v>
                </c:pt>
                <c:pt idx="355">
                  <c:v>40543</c:v>
                </c:pt>
                <c:pt idx="356">
                  <c:v>40546</c:v>
                </c:pt>
                <c:pt idx="357">
                  <c:v>40547</c:v>
                </c:pt>
                <c:pt idx="358">
                  <c:v>40548</c:v>
                </c:pt>
                <c:pt idx="359">
                  <c:v>40549</c:v>
                </c:pt>
                <c:pt idx="360">
                  <c:v>40550</c:v>
                </c:pt>
                <c:pt idx="361">
                  <c:v>40553</c:v>
                </c:pt>
                <c:pt idx="362">
                  <c:v>40554</c:v>
                </c:pt>
                <c:pt idx="363">
                  <c:v>40555</c:v>
                </c:pt>
                <c:pt idx="364">
                  <c:v>40556</c:v>
                </c:pt>
                <c:pt idx="365">
                  <c:v>40557</c:v>
                </c:pt>
                <c:pt idx="366">
                  <c:v>40560</c:v>
                </c:pt>
                <c:pt idx="367">
                  <c:v>40561</c:v>
                </c:pt>
                <c:pt idx="368">
                  <c:v>40562</c:v>
                </c:pt>
                <c:pt idx="369">
                  <c:v>40563</c:v>
                </c:pt>
                <c:pt idx="370">
                  <c:v>40564</c:v>
                </c:pt>
                <c:pt idx="371">
                  <c:v>40567</c:v>
                </c:pt>
                <c:pt idx="372">
                  <c:v>40568</c:v>
                </c:pt>
                <c:pt idx="373">
                  <c:v>40569</c:v>
                </c:pt>
                <c:pt idx="374">
                  <c:v>40570</c:v>
                </c:pt>
                <c:pt idx="375">
                  <c:v>40571</c:v>
                </c:pt>
                <c:pt idx="376">
                  <c:v>40574</c:v>
                </c:pt>
                <c:pt idx="377">
                  <c:v>40575</c:v>
                </c:pt>
                <c:pt idx="378">
                  <c:v>40576</c:v>
                </c:pt>
                <c:pt idx="379">
                  <c:v>40577</c:v>
                </c:pt>
                <c:pt idx="380">
                  <c:v>40578</c:v>
                </c:pt>
                <c:pt idx="381">
                  <c:v>40581</c:v>
                </c:pt>
                <c:pt idx="382">
                  <c:v>40582</c:v>
                </c:pt>
                <c:pt idx="383">
                  <c:v>40583</c:v>
                </c:pt>
                <c:pt idx="384">
                  <c:v>40584</c:v>
                </c:pt>
                <c:pt idx="385">
                  <c:v>40585</c:v>
                </c:pt>
                <c:pt idx="386">
                  <c:v>40588</c:v>
                </c:pt>
                <c:pt idx="387">
                  <c:v>40589</c:v>
                </c:pt>
                <c:pt idx="388">
                  <c:v>40590</c:v>
                </c:pt>
                <c:pt idx="389">
                  <c:v>40591</c:v>
                </c:pt>
                <c:pt idx="390">
                  <c:v>40592</c:v>
                </c:pt>
                <c:pt idx="391">
                  <c:v>40596</c:v>
                </c:pt>
                <c:pt idx="392">
                  <c:v>40597</c:v>
                </c:pt>
                <c:pt idx="393">
                  <c:v>40598</c:v>
                </c:pt>
                <c:pt idx="394">
                  <c:v>40599</c:v>
                </c:pt>
                <c:pt idx="395">
                  <c:v>40602</c:v>
                </c:pt>
                <c:pt idx="396">
                  <c:v>40603</c:v>
                </c:pt>
                <c:pt idx="397">
                  <c:v>40604</c:v>
                </c:pt>
                <c:pt idx="398">
                  <c:v>40605</c:v>
                </c:pt>
                <c:pt idx="399">
                  <c:v>40606</c:v>
                </c:pt>
                <c:pt idx="400">
                  <c:v>40609</c:v>
                </c:pt>
                <c:pt idx="401">
                  <c:v>40610</c:v>
                </c:pt>
                <c:pt idx="402">
                  <c:v>40611</c:v>
                </c:pt>
                <c:pt idx="403">
                  <c:v>40612</c:v>
                </c:pt>
                <c:pt idx="404">
                  <c:v>40613</c:v>
                </c:pt>
                <c:pt idx="405">
                  <c:v>40616</c:v>
                </c:pt>
                <c:pt idx="406">
                  <c:v>40617</c:v>
                </c:pt>
                <c:pt idx="407">
                  <c:v>40618</c:v>
                </c:pt>
                <c:pt idx="408">
                  <c:v>40619</c:v>
                </c:pt>
                <c:pt idx="409">
                  <c:v>40620</c:v>
                </c:pt>
                <c:pt idx="410">
                  <c:v>40623</c:v>
                </c:pt>
                <c:pt idx="411">
                  <c:v>40625</c:v>
                </c:pt>
                <c:pt idx="412">
                  <c:v>40626</c:v>
                </c:pt>
                <c:pt idx="413">
                  <c:v>40627</c:v>
                </c:pt>
                <c:pt idx="414">
                  <c:v>40630</c:v>
                </c:pt>
                <c:pt idx="415">
                  <c:v>40631</c:v>
                </c:pt>
                <c:pt idx="416">
                  <c:v>40632</c:v>
                </c:pt>
                <c:pt idx="417">
                  <c:v>40633</c:v>
                </c:pt>
                <c:pt idx="418">
                  <c:v>40634</c:v>
                </c:pt>
                <c:pt idx="419">
                  <c:v>40637</c:v>
                </c:pt>
                <c:pt idx="420">
                  <c:v>40639</c:v>
                </c:pt>
                <c:pt idx="421">
                  <c:v>40640</c:v>
                </c:pt>
                <c:pt idx="422">
                  <c:v>40641</c:v>
                </c:pt>
                <c:pt idx="423">
                  <c:v>40644</c:v>
                </c:pt>
                <c:pt idx="424">
                  <c:v>40645</c:v>
                </c:pt>
                <c:pt idx="425">
                  <c:v>40646</c:v>
                </c:pt>
                <c:pt idx="426">
                  <c:v>40647</c:v>
                </c:pt>
                <c:pt idx="427">
                  <c:v>40648</c:v>
                </c:pt>
                <c:pt idx="428">
                  <c:v>40651</c:v>
                </c:pt>
                <c:pt idx="429">
                  <c:v>40652</c:v>
                </c:pt>
                <c:pt idx="430">
                  <c:v>40653</c:v>
                </c:pt>
                <c:pt idx="431">
                  <c:v>40654</c:v>
                </c:pt>
                <c:pt idx="432">
                  <c:v>40658</c:v>
                </c:pt>
                <c:pt idx="433">
                  <c:v>40659</c:v>
                </c:pt>
                <c:pt idx="434">
                  <c:v>40660</c:v>
                </c:pt>
                <c:pt idx="435">
                  <c:v>40661</c:v>
                </c:pt>
                <c:pt idx="436">
                  <c:v>40662</c:v>
                </c:pt>
                <c:pt idx="437">
                  <c:v>40665</c:v>
                </c:pt>
                <c:pt idx="438">
                  <c:v>40666</c:v>
                </c:pt>
                <c:pt idx="439">
                  <c:v>40667</c:v>
                </c:pt>
                <c:pt idx="440">
                  <c:v>40668</c:v>
                </c:pt>
                <c:pt idx="441">
                  <c:v>40669</c:v>
                </c:pt>
                <c:pt idx="442">
                  <c:v>40672</c:v>
                </c:pt>
                <c:pt idx="443">
                  <c:v>40673</c:v>
                </c:pt>
                <c:pt idx="444">
                  <c:v>40674</c:v>
                </c:pt>
                <c:pt idx="445">
                  <c:v>40675</c:v>
                </c:pt>
                <c:pt idx="446">
                  <c:v>40676</c:v>
                </c:pt>
                <c:pt idx="447">
                  <c:v>40679</c:v>
                </c:pt>
                <c:pt idx="448">
                  <c:v>40680</c:v>
                </c:pt>
              </c:numCache>
            </c:numRef>
          </c:cat>
          <c:val>
            <c:numRef>
              <c:f>Sheet1!$B$2:$B$450</c:f>
              <c:numCache>
                <c:formatCode>#,##0.00</c:formatCode>
                <c:ptCount val="449"/>
                <c:pt idx="0">
                  <c:v>225.46</c:v>
                </c:pt>
                <c:pt idx="1">
                  <c:v>218.99</c:v>
                </c:pt>
                <c:pt idx="2">
                  <c:v>214.8</c:v>
                </c:pt>
                <c:pt idx="3">
                  <c:v>207.97</c:v>
                </c:pt>
                <c:pt idx="4">
                  <c:v>205.84</c:v>
                </c:pt>
                <c:pt idx="5">
                  <c:v>202.16</c:v>
                </c:pt>
                <c:pt idx="6">
                  <c:v>198.26999999999998</c:v>
                </c:pt>
                <c:pt idx="7">
                  <c:v>195.84</c:v>
                </c:pt>
                <c:pt idx="8">
                  <c:v>196.28</c:v>
                </c:pt>
                <c:pt idx="9">
                  <c:v>194.15</c:v>
                </c:pt>
                <c:pt idx="10">
                  <c:v>187.83</c:v>
                </c:pt>
                <c:pt idx="11">
                  <c:v>183.79</c:v>
                </c:pt>
                <c:pt idx="12">
                  <c:v>180.19</c:v>
                </c:pt>
                <c:pt idx="13">
                  <c:v>177.69</c:v>
                </c:pt>
                <c:pt idx="14">
                  <c:v>179.46</c:v>
                </c:pt>
                <c:pt idx="15">
                  <c:v>180.63</c:v>
                </c:pt>
                <c:pt idx="16">
                  <c:v>184.31</c:v>
                </c:pt>
                <c:pt idx="17">
                  <c:v>195.92000000000004</c:v>
                </c:pt>
                <c:pt idx="18">
                  <c:v>199</c:v>
                </c:pt>
                <c:pt idx="19">
                  <c:v>196.43</c:v>
                </c:pt>
                <c:pt idx="20">
                  <c:v>191.8</c:v>
                </c:pt>
                <c:pt idx="21">
                  <c:v>189.67</c:v>
                </c:pt>
                <c:pt idx="22">
                  <c:v>189.67</c:v>
                </c:pt>
                <c:pt idx="23">
                  <c:v>187.91</c:v>
                </c:pt>
                <c:pt idx="24">
                  <c:v>189.67</c:v>
                </c:pt>
                <c:pt idx="25">
                  <c:v>194.08</c:v>
                </c:pt>
                <c:pt idx="26">
                  <c:v>194.23</c:v>
                </c:pt>
                <c:pt idx="27">
                  <c:v>183.79</c:v>
                </c:pt>
                <c:pt idx="28">
                  <c:v>179.82000000000008</c:v>
                </c:pt>
                <c:pt idx="29">
                  <c:v>181.59</c:v>
                </c:pt>
                <c:pt idx="30">
                  <c:v>178.28</c:v>
                </c:pt>
                <c:pt idx="31">
                  <c:v>180.12</c:v>
                </c:pt>
                <c:pt idx="32">
                  <c:v>176.88000000000008</c:v>
                </c:pt>
                <c:pt idx="33">
                  <c:v>176.96</c:v>
                </c:pt>
                <c:pt idx="34">
                  <c:v>173.28</c:v>
                </c:pt>
                <c:pt idx="35">
                  <c:v>172.84</c:v>
                </c:pt>
                <c:pt idx="36">
                  <c:v>171.23</c:v>
                </c:pt>
                <c:pt idx="37">
                  <c:v>169.09</c:v>
                </c:pt>
                <c:pt idx="38">
                  <c:v>173.28</c:v>
                </c:pt>
                <c:pt idx="39">
                  <c:v>173.06</c:v>
                </c:pt>
                <c:pt idx="40">
                  <c:v>175.86</c:v>
                </c:pt>
                <c:pt idx="41">
                  <c:v>170.56</c:v>
                </c:pt>
                <c:pt idx="42">
                  <c:v>173.06</c:v>
                </c:pt>
                <c:pt idx="43">
                  <c:v>168.73</c:v>
                </c:pt>
                <c:pt idx="44">
                  <c:v>167.92000000000004</c:v>
                </c:pt>
                <c:pt idx="45">
                  <c:v>165.79</c:v>
                </c:pt>
                <c:pt idx="46">
                  <c:v>163.13999999999999</c:v>
                </c:pt>
                <c:pt idx="47">
                  <c:v>158.51</c:v>
                </c:pt>
                <c:pt idx="48">
                  <c:v>157.63</c:v>
                </c:pt>
                <c:pt idx="49">
                  <c:v>158.94999999999999</c:v>
                </c:pt>
                <c:pt idx="50">
                  <c:v>171.67</c:v>
                </c:pt>
                <c:pt idx="51">
                  <c:v>166.82000000000008</c:v>
                </c:pt>
                <c:pt idx="52">
                  <c:v>171.67</c:v>
                </c:pt>
                <c:pt idx="53">
                  <c:v>169.60999999999999</c:v>
                </c:pt>
                <c:pt idx="54">
                  <c:v>167.99</c:v>
                </c:pt>
                <c:pt idx="55">
                  <c:v>167.55</c:v>
                </c:pt>
                <c:pt idx="56">
                  <c:v>167.4</c:v>
                </c:pt>
                <c:pt idx="57">
                  <c:v>173.8</c:v>
                </c:pt>
                <c:pt idx="58">
                  <c:v>165.2</c:v>
                </c:pt>
                <c:pt idx="59">
                  <c:v>167.4</c:v>
                </c:pt>
                <c:pt idx="60">
                  <c:v>164.39000000000001</c:v>
                </c:pt>
                <c:pt idx="61">
                  <c:v>168.07</c:v>
                </c:pt>
                <c:pt idx="62">
                  <c:v>166.3</c:v>
                </c:pt>
                <c:pt idx="63">
                  <c:v>162.10999999999999</c:v>
                </c:pt>
                <c:pt idx="64">
                  <c:v>162.63</c:v>
                </c:pt>
                <c:pt idx="65">
                  <c:v>169.09</c:v>
                </c:pt>
                <c:pt idx="66">
                  <c:v>170.2</c:v>
                </c:pt>
                <c:pt idx="67">
                  <c:v>174.17</c:v>
                </c:pt>
                <c:pt idx="68">
                  <c:v>171.96</c:v>
                </c:pt>
                <c:pt idx="69">
                  <c:v>187.83</c:v>
                </c:pt>
                <c:pt idx="70">
                  <c:v>188.5</c:v>
                </c:pt>
                <c:pt idx="71">
                  <c:v>183.2</c:v>
                </c:pt>
                <c:pt idx="72">
                  <c:v>190.19</c:v>
                </c:pt>
                <c:pt idx="73">
                  <c:v>190.10999999999999</c:v>
                </c:pt>
                <c:pt idx="74">
                  <c:v>199.3</c:v>
                </c:pt>
                <c:pt idx="75">
                  <c:v>202.68</c:v>
                </c:pt>
                <c:pt idx="76">
                  <c:v>201.20999999999998</c:v>
                </c:pt>
                <c:pt idx="77">
                  <c:v>193.64</c:v>
                </c:pt>
                <c:pt idx="78">
                  <c:v>188.57</c:v>
                </c:pt>
                <c:pt idx="79">
                  <c:v>181.73</c:v>
                </c:pt>
                <c:pt idx="80">
                  <c:v>186.8</c:v>
                </c:pt>
                <c:pt idx="81">
                  <c:v>181.59</c:v>
                </c:pt>
                <c:pt idx="82">
                  <c:v>189.82000000000008</c:v>
                </c:pt>
                <c:pt idx="83">
                  <c:v>191.43</c:v>
                </c:pt>
                <c:pt idx="84">
                  <c:v>188.2</c:v>
                </c:pt>
                <c:pt idx="85">
                  <c:v>182.69</c:v>
                </c:pt>
                <c:pt idx="86">
                  <c:v>191.07</c:v>
                </c:pt>
                <c:pt idx="87">
                  <c:v>195.33</c:v>
                </c:pt>
                <c:pt idx="88">
                  <c:v>195.33</c:v>
                </c:pt>
                <c:pt idx="89">
                  <c:v>198.05</c:v>
                </c:pt>
                <c:pt idx="90">
                  <c:v>206.57</c:v>
                </c:pt>
                <c:pt idx="91">
                  <c:v>211.13</c:v>
                </c:pt>
                <c:pt idx="92">
                  <c:v>208.04</c:v>
                </c:pt>
                <c:pt idx="93">
                  <c:v>206.65</c:v>
                </c:pt>
                <c:pt idx="94">
                  <c:v>205.62</c:v>
                </c:pt>
                <c:pt idx="95">
                  <c:v>204.73999999999998</c:v>
                </c:pt>
                <c:pt idx="96">
                  <c:v>195.84</c:v>
                </c:pt>
                <c:pt idx="97">
                  <c:v>202.16</c:v>
                </c:pt>
                <c:pt idx="98">
                  <c:v>201.58</c:v>
                </c:pt>
                <c:pt idx="99">
                  <c:v>208.48000000000008</c:v>
                </c:pt>
                <c:pt idx="100">
                  <c:v>206.65</c:v>
                </c:pt>
                <c:pt idx="101">
                  <c:v>203.70999999999998</c:v>
                </c:pt>
                <c:pt idx="102">
                  <c:v>201.94</c:v>
                </c:pt>
                <c:pt idx="103">
                  <c:v>197.17</c:v>
                </c:pt>
                <c:pt idx="104">
                  <c:v>193.42000000000004</c:v>
                </c:pt>
                <c:pt idx="105">
                  <c:v>190.76999999999998</c:v>
                </c:pt>
                <c:pt idx="106">
                  <c:v>189.23</c:v>
                </c:pt>
                <c:pt idx="107">
                  <c:v>190.19</c:v>
                </c:pt>
                <c:pt idx="108">
                  <c:v>190.76999999999998</c:v>
                </c:pt>
                <c:pt idx="109">
                  <c:v>192.9</c:v>
                </c:pt>
                <c:pt idx="110">
                  <c:v>197.17</c:v>
                </c:pt>
                <c:pt idx="111">
                  <c:v>197.39000000000001</c:v>
                </c:pt>
                <c:pt idx="112">
                  <c:v>190.48000000000008</c:v>
                </c:pt>
                <c:pt idx="113">
                  <c:v>194.01</c:v>
                </c:pt>
                <c:pt idx="114">
                  <c:v>190.85000000000008</c:v>
                </c:pt>
                <c:pt idx="115">
                  <c:v>192.17</c:v>
                </c:pt>
                <c:pt idx="116">
                  <c:v>194.37</c:v>
                </c:pt>
                <c:pt idx="117">
                  <c:v>192.68</c:v>
                </c:pt>
                <c:pt idx="118">
                  <c:v>202.31</c:v>
                </c:pt>
                <c:pt idx="119">
                  <c:v>198.78</c:v>
                </c:pt>
                <c:pt idx="120">
                  <c:v>200.10999999999999</c:v>
                </c:pt>
                <c:pt idx="121">
                  <c:v>204.88000000000008</c:v>
                </c:pt>
                <c:pt idx="122">
                  <c:v>203.19</c:v>
                </c:pt>
                <c:pt idx="123">
                  <c:v>208.85000000000008</c:v>
                </c:pt>
                <c:pt idx="124">
                  <c:v>208.85000000000008</c:v>
                </c:pt>
                <c:pt idx="125">
                  <c:v>210.32000000000008</c:v>
                </c:pt>
                <c:pt idx="126">
                  <c:v>196.8</c:v>
                </c:pt>
                <c:pt idx="127">
                  <c:v>197.31</c:v>
                </c:pt>
                <c:pt idx="128">
                  <c:v>193.86</c:v>
                </c:pt>
                <c:pt idx="129">
                  <c:v>187.39000000000001</c:v>
                </c:pt>
                <c:pt idx="130">
                  <c:v>183.87</c:v>
                </c:pt>
                <c:pt idx="131">
                  <c:v>182.76</c:v>
                </c:pt>
                <c:pt idx="132">
                  <c:v>183.5</c:v>
                </c:pt>
                <c:pt idx="133">
                  <c:v>183.13</c:v>
                </c:pt>
                <c:pt idx="134">
                  <c:v>183.06</c:v>
                </c:pt>
                <c:pt idx="135">
                  <c:v>181.51</c:v>
                </c:pt>
                <c:pt idx="136">
                  <c:v>177.69</c:v>
                </c:pt>
                <c:pt idx="137">
                  <c:v>178.94</c:v>
                </c:pt>
                <c:pt idx="138">
                  <c:v>174.17</c:v>
                </c:pt>
                <c:pt idx="139">
                  <c:v>174.39000000000001</c:v>
                </c:pt>
                <c:pt idx="140">
                  <c:v>179.02</c:v>
                </c:pt>
                <c:pt idx="141">
                  <c:v>172.33</c:v>
                </c:pt>
                <c:pt idx="142">
                  <c:v>174.75</c:v>
                </c:pt>
                <c:pt idx="143">
                  <c:v>173.87</c:v>
                </c:pt>
                <c:pt idx="144">
                  <c:v>177.84</c:v>
                </c:pt>
                <c:pt idx="145">
                  <c:v>177.18</c:v>
                </c:pt>
                <c:pt idx="146">
                  <c:v>181.29</c:v>
                </c:pt>
                <c:pt idx="147">
                  <c:v>178.72</c:v>
                </c:pt>
                <c:pt idx="148">
                  <c:v>185.56</c:v>
                </c:pt>
                <c:pt idx="149">
                  <c:v>178.20999999999998</c:v>
                </c:pt>
                <c:pt idx="150">
                  <c:v>179.9</c:v>
                </c:pt>
                <c:pt idx="151">
                  <c:v>180.63</c:v>
                </c:pt>
                <c:pt idx="152">
                  <c:v>183.79</c:v>
                </c:pt>
                <c:pt idx="153">
                  <c:v>179.9</c:v>
                </c:pt>
                <c:pt idx="154">
                  <c:v>186.07</c:v>
                </c:pt>
                <c:pt idx="155">
                  <c:v>181</c:v>
                </c:pt>
                <c:pt idx="156">
                  <c:v>180.78</c:v>
                </c:pt>
                <c:pt idx="157">
                  <c:v>184.97</c:v>
                </c:pt>
                <c:pt idx="158">
                  <c:v>180.19</c:v>
                </c:pt>
                <c:pt idx="159">
                  <c:v>177.18</c:v>
                </c:pt>
                <c:pt idx="160">
                  <c:v>176.81</c:v>
                </c:pt>
                <c:pt idx="161">
                  <c:v>175.78</c:v>
                </c:pt>
                <c:pt idx="162">
                  <c:v>172.92000000000004</c:v>
                </c:pt>
                <c:pt idx="163">
                  <c:v>172.10999999999999</c:v>
                </c:pt>
                <c:pt idx="164">
                  <c:v>178.28</c:v>
                </c:pt>
                <c:pt idx="165">
                  <c:v>176.08</c:v>
                </c:pt>
                <c:pt idx="166">
                  <c:v>178.94</c:v>
                </c:pt>
                <c:pt idx="167">
                  <c:v>182.25</c:v>
                </c:pt>
                <c:pt idx="168">
                  <c:v>179.75</c:v>
                </c:pt>
                <c:pt idx="169">
                  <c:v>179.75</c:v>
                </c:pt>
                <c:pt idx="170">
                  <c:v>178.72</c:v>
                </c:pt>
                <c:pt idx="171">
                  <c:v>175.12</c:v>
                </c:pt>
                <c:pt idx="172">
                  <c:v>174.9</c:v>
                </c:pt>
                <c:pt idx="173">
                  <c:v>171.37</c:v>
                </c:pt>
                <c:pt idx="174">
                  <c:v>170.70999999999998</c:v>
                </c:pt>
                <c:pt idx="175">
                  <c:v>170.70999999999998</c:v>
                </c:pt>
                <c:pt idx="176">
                  <c:v>173.43</c:v>
                </c:pt>
                <c:pt idx="177">
                  <c:v>165.49</c:v>
                </c:pt>
                <c:pt idx="178">
                  <c:v>167.04</c:v>
                </c:pt>
                <c:pt idx="179">
                  <c:v>166.6</c:v>
                </c:pt>
                <c:pt idx="180">
                  <c:v>170.26999999999998</c:v>
                </c:pt>
                <c:pt idx="181">
                  <c:v>174.60999999999999</c:v>
                </c:pt>
                <c:pt idx="182">
                  <c:v>172.4</c:v>
                </c:pt>
                <c:pt idx="183">
                  <c:v>171.08</c:v>
                </c:pt>
                <c:pt idx="184">
                  <c:v>171.81</c:v>
                </c:pt>
                <c:pt idx="185">
                  <c:v>174.9</c:v>
                </c:pt>
                <c:pt idx="186">
                  <c:v>174.39000000000001</c:v>
                </c:pt>
                <c:pt idx="187">
                  <c:v>176.44</c:v>
                </c:pt>
                <c:pt idx="188">
                  <c:v>180.19</c:v>
                </c:pt>
                <c:pt idx="189">
                  <c:v>171.81354119999995</c:v>
                </c:pt>
                <c:pt idx="190">
                  <c:v>178.57438199999999</c:v>
                </c:pt>
                <c:pt idx="191">
                  <c:v>179.01530640000001</c:v>
                </c:pt>
                <c:pt idx="192">
                  <c:v>183.1306008</c:v>
                </c:pt>
                <c:pt idx="193">
                  <c:v>181.21992839999999</c:v>
                </c:pt>
                <c:pt idx="194">
                  <c:v>174.900012</c:v>
                </c:pt>
                <c:pt idx="195">
                  <c:v>175.7083734</c:v>
                </c:pt>
                <c:pt idx="196">
                  <c:v>174.97349940000001</c:v>
                </c:pt>
                <c:pt idx="197">
                  <c:v>177.98648280000006</c:v>
                </c:pt>
                <c:pt idx="198">
                  <c:v>180.63202920000001</c:v>
                </c:pt>
                <c:pt idx="199">
                  <c:v>180.04413</c:v>
                </c:pt>
                <c:pt idx="200">
                  <c:v>183.57152519999991</c:v>
                </c:pt>
                <c:pt idx="201">
                  <c:v>184.08593700000006</c:v>
                </c:pt>
                <c:pt idx="202">
                  <c:v>182.6896764</c:v>
                </c:pt>
                <c:pt idx="203">
                  <c:v>183.79198740000001</c:v>
                </c:pt>
                <c:pt idx="204">
                  <c:v>177.25160879999999</c:v>
                </c:pt>
                <c:pt idx="205">
                  <c:v>177.69253319999999</c:v>
                </c:pt>
                <c:pt idx="206">
                  <c:v>177.32509620000008</c:v>
                </c:pt>
                <c:pt idx="207">
                  <c:v>173.06282700000008</c:v>
                </c:pt>
                <c:pt idx="208">
                  <c:v>173.20980179999989</c:v>
                </c:pt>
                <c:pt idx="209">
                  <c:v>172.32795300000001</c:v>
                </c:pt>
                <c:pt idx="210">
                  <c:v>171.81354119999995</c:v>
                </c:pt>
                <c:pt idx="211">
                  <c:v>172.4014404000001</c:v>
                </c:pt>
                <c:pt idx="212">
                  <c:v>172.54841519999999</c:v>
                </c:pt>
                <c:pt idx="213">
                  <c:v>173.43026399999999</c:v>
                </c:pt>
                <c:pt idx="214">
                  <c:v>171.74005379999986</c:v>
                </c:pt>
                <c:pt idx="215">
                  <c:v>169.16799479999995</c:v>
                </c:pt>
                <c:pt idx="216">
                  <c:v>169.60891919999997</c:v>
                </c:pt>
                <c:pt idx="217">
                  <c:v>171.81354119999995</c:v>
                </c:pt>
                <c:pt idx="218">
                  <c:v>168.13917119999991</c:v>
                </c:pt>
                <c:pt idx="219">
                  <c:v>165.5671122</c:v>
                </c:pt>
                <c:pt idx="220">
                  <c:v>162.55412880000009</c:v>
                </c:pt>
                <c:pt idx="221">
                  <c:v>160.05555719999998</c:v>
                </c:pt>
                <c:pt idx="222">
                  <c:v>158.80627140000001</c:v>
                </c:pt>
                <c:pt idx="223">
                  <c:v>158.80627140000001</c:v>
                </c:pt>
                <c:pt idx="224">
                  <c:v>157.263036</c:v>
                </c:pt>
                <c:pt idx="225">
                  <c:v>161.89274220000001</c:v>
                </c:pt>
                <c:pt idx="226">
                  <c:v>165.86106179999999</c:v>
                </c:pt>
                <c:pt idx="227">
                  <c:v>165.93454919999999</c:v>
                </c:pt>
                <c:pt idx="228">
                  <c:v>169.46194440000008</c:v>
                </c:pt>
                <c:pt idx="229">
                  <c:v>169.9763562</c:v>
                </c:pt>
                <c:pt idx="230">
                  <c:v>169.60891919999997</c:v>
                </c:pt>
                <c:pt idx="231">
                  <c:v>169.75589399999998</c:v>
                </c:pt>
                <c:pt idx="232">
                  <c:v>169.24148219999998</c:v>
                </c:pt>
                <c:pt idx="233">
                  <c:v>169.82938140000007</c:v>
                </c:pt>
                <c:pt idx="234">
                  <c:v>167.62475939999999</c:v>
                </c:pt>
                <c:pt idx="235">
                  <c:v>165.12618780000008</c:v>
                </c:pt>
                <c:pt idx="236">
                  <c:v>162.40715399999999</c:v>
                </c:pt>
                <c:pt idx="237">
                  <c:v>170.71123019999999</c:v>
                </c:pt>
                <c:pt idx="238">
                  <c:v>177.839508</c:v>
                </c:pt>
                <c:pt idx="239">
                  <c:v>179.1622812</c:v>
                </c:pt>
                <c:pt idx="240">
                  <c:v>180.99946619999997</c:v>
                </c:pt>
                <c:pt idx="241">
                  <c:v>189.45051720000001</c:v>
                </c:pt>
                <c:pt idx="242">
                  <c:v>192.31652579999991</c:v>
                </c:pt>
                <c:pt idx="243">
                  <c:v>191.5081644</c:v>
                </c:pt>
                <c:pt idx="244">
                  <c:v>195.99089579999998</c:v>
                </c:pt>
                <c:pt idx="245">
                  <c:v>205.39728300000004</c:v>
                </c:pt>
                <c:pt idx="246">
                  <c:v>219.06593940000008</c:v>
                </c:pt>
                <c:pt idx="247">
                  <c:v>215.7590064</c:v>
                </c:pt>
                <c:pt idx="248">
                  <c:v>213.92182140000006</c:v>
                </c:pt>
                <c:pt idx="249">
                  <c:v>212.01114900000007</c:v>
                </c:pt>
                <c:pt idx="250">
                  <c:v>216.12644340000006</c:v>
                </c:pt>
                <c:pt idx="251">
                  <c:v>219.13942680000008</c:v>
                </c:pt>
                <c:pt idx="252">
                  <c:v>219.06593940000008</c:v>
                </c:pt>
                <c:pt idx="253">
                  <c:v>216.56736779999997</c:v>
                </c:pt>
                <c:pt idx="254">
                  <c:v>218.62501499999999</c:v>
                </c:pt>
                <c:pt idx="255">
                  <c:v>226.12072979999999</c:v>
                </c:pt>
                <c:pt idx="256">
                  <c:v>230.56671750000001</c:v>
                </c:pt>
                <c:pt idx="257">
                  <c:v>243.02283180000006</c:v>
                </c:pt>
                <c:pt idx="258">
                  <c:v>254.70732840000008</c:v>
                </c:pt>
                <c:pt idx="259">
                  <c:v>249.85716000000008</c:v>
                </c:pt>
                <c:pt idx="260">
                  <c:v>266.61228720000008</c:v>
                </c:pt>
                <c:pt idx="261">
                  <c:v>288.71362274999979</c:v>
                </c:pt>
                <c:pt idx="262">
                  <c:v>266.61228720000008</c:v>
                </c:pt>
                <c:pt idx="263">
                  <c:v>261.76211879999977</c:v>
                </c:pt>
                <c:pt idx="264">
                  <c:v>255.22174019999997</c:v>
                </c:pt>
                <c:pt idx="265">
                  <c:v>255.22174019999997</c:v>
                </c:pt>
                <c:pt idx="266">
                  <c:v>258.08774879999999</c:v>
                </c:pt>
                <c:pt idx="267">
                  <c:v>243.83119319999997</c:v>
                </c:pt>
                <c:pt idx="268">
                  <c:v>239.20148700000001</c:v>
                </c:pt>
                <c:pt idx="269">
                  <c:v>241.03867199999999</c:v>
                </c:pt>
                <c:pt idx="270">
                  <c:v>250.29808439999999</c:v>
                </c:pt>
                <c:pt idx="271">
                  <c:v>249.48972299999997</c:v>
                </c:pt>
                <c:pt idx="272">
                  <c:v>254.33989139999997</c:v>
                </c:pt>
                <c:pt idx="273">
                  <c:v>247.87300019999998</c:v>
                </c:pt>
                <c:pt idx="274">
                  <c:v>237.95220120000008</c:v>
                </c:pt>
                <c:pt idx="275">
                  <c:v>241.18564679999997</c:v>
                </c:pt>
                <c:pt idx="276">
                  <c:v>243.39026879999997</c:v>
                </c:pt>
                <c:pt idx="277">
                  <c:v>246.62371439999998</c:v>
                </c:pt>
                <c:pt idx="278">
                  <c:v>239.71589879999991</c:v>
                </c:pt>
                <c:pt idx="279">
                  <c:v>248.16694979999997</c:v>
                </c:pt>
                <c:pt idx="280">
                  <c:v>250.07762219999998</c:v>
                </c:pt>
                <c:pt idx="281">
                  <c:v>260.21888339999998</c:v>
                </c:pt>
                <c:pt idx="282">
                  <c:v>260.21888339999998</c:v>
                </c:pt>
                <c:pt idx="283">
                  <c:v>258.08774879999999</c:v>
                </c:pt>
                <c:pt idx="284">
                  <c:v>259.6309842</c:v>
                </c:pt>
                <c:pt idx="285">
                  <c:v>258.89611019999978</c:v>
                </c:pt>
                <c:pt idx="286">
                  <c:v>262.20304319999997</c:v>
                </c:pt>
                <c:pt idx="287">
                  <c:v>270.43363199999976</c:v>
                </c:pt>
                <c:pt idx="288">
                  <c:v>267.86157299999979</c:v>
                </c:pt>
                <c:pt idx="289">
                  <c:v>264.26069040000004</c:v>
                </c:pt>
                <c:pt idx="290">
                  <c:v>271.60943040000001</c:v>
                </c:pt>
                <c:pt idx="291">
                  <c:v>268.81690919999994</c:v>
                </c:pt>
                <c:pt idx="292">
                  <c:v>263.81976599999996</c:v>
                </c:pt>
                <c:pt idx="293">
                  <c:v>256.17707639999998</c:v>
                </c:pt>
                <c:pt idx="294">
                  <c:v>264.55464000000018</c:v>
                </c:pt>
                <c:pt idx="295">
                  <c:v>259.55749679999997</c:v>
                </c:pt>
                <c:pt idx="296">
                  <c:v>251.54737019999999</c:v>
                </c:pt>
                <c:pt idx="297">
                  <c:v>251.10644579999999</c:v>
                </c:pt>
                <c:pt idx="298">
                  <c:v>247.65253800000008</c:v>
                </c:pt>
                <c:pt idx="299">
                  <c:v>240.671235</c:v>
                </c:pt>
                <c:pt idx="300">
                  <c:v>237.80522640000009</c:v>
                </c:pt>
                <c:pt idx="301">
                  <c:v>243.75770579999988</c:v>
                </c:pt>
                <c:pt idx="302">
                  <c:v>241.84703340000004</c:v>
                </c:pt>
                <c:pt idx="303">
                  <c:v>242.21447039999998</c:v>
                </c:pt>
                <c:pt idx="304">
                  <c:v>264.26069040000004</c:v>
                </c:pt>
                <c:pt idx="305">
                  <c:v>260.58632039999981</c:v>
                </c:pt>
                <c:pt idx="306">
                  <c:v>260.88027</c:v>
                </c:pt>
                <c:pt idx="307">
                  <c:v>258.16123619999996</c:v>
                </c:pt>
                <c:pt idx="308">
                  <c:v>257.4263621999998</c:v>
                </c:pt>
                <c:pt idx="309">
                  <c:v>258.82262279999998</c:v>
                </c:pt>
                <c:pt idx="310">
                  <c:v>253.53153</c:v>
                </c:pt>
                <c:pt idx="311">
                  <c:v>246.69720179999999</c:v>
                </c:pt>
                <c:pt idx="312">
                  <c:v>250.95947100000001</c:v>
                </c:pt>
                <c:pt idx="313">
                  <c:v>245.66837820000001</c:v>
                </c:pt>
                <c:pt idx="314">
                  <c:v>246.40325219999988</c:v>
                </c:pt>
                <c:pt idx="315">
                  <c:v>247.65253800000008</c:v>
                </c:pt>
                <c:pt idx="316">
                  <c:v>254.26640399999999</c:v>
                </c:pt>
                <c:pt idx="317">
                  <c:v>258.16123619999996</c:v>
                </c:pt>
                <c:pt idx="318">
                  <c:v>263.89325339999999</c:v>
                </c:pt>
                <c:pt idx="319">
                  <c:v>263.52581639999994</c:v>
                </c:pt>
                <c:pt idx="320">
                  <c:v>258.08774879999999</c:v>
                </c:pt>
                <c:pt idx="321">
                  <c:v>255.0747653999999</c:v>
                </c:pt>
                <c:pt idx="322">
                  <c:v>253.60501740000001</c:v>
                </c:pt>
                <c:pt idx="323">
                  <c:v>262.20304319999997</c:v>
                </c:pt>
                <c:pt idx="324">
                  <c:v>267.71459819999995</c:v>
                </c:pt>
                <c:pt idx="325">
                  <c:v>270.50711939999979</c:v>
                </c:pt>
                <c:pt idx="326">
                  <c:v>265.14253920000004</c:v>
                </c:pt>
                <c:pt idx="327">
                  <c:v>260.88027</c:v>
                </c:pt>
                <c:pt idx="328">
                  <c:v>258.67564799999997</c:v>
                </c:pt>
                <c:pt idx="329">
                  <c:v>245.88884040000016</c:v>
                </c:pt>
                <c:pt idx="330">
                  <c:v>245.88884040000016</c:v>
                </c:pt>
                <c:pt idx="331">
                  <c:v>232.36715879999997</c:v>
                </c:pt>
                <c:pt idx="332">
                  <c:v>236.77640279999989</c:v>
                </c:pt>
                <c:pt idx="333">
                  <c:v>237.14383979999991</c:v>
                </c:pt>
                <c:pt idx="334">
                  <c:v>235.89455399999989</c:v>
                </c:pt>
                <c:pt idx="335">
                  <c:v>237.87871379999999</c:v>
                </c:pt>
                <c:pt idx="336">
                  <c:v>238.17266339999998</c:v>
                </c:pt>
                <c:pt idx="337">
                  <c:v>238.90753740000008</c:v>
                </c:pt>
                <c:pt idx="338">
                  <c:v>238.90753740000008</c:v>
                </c:pt>
                <c:pt idx="339">
                  <c:v>256.25056379999995</c:v>
                </c:pt>
                <c:pt idx="340">
                  <c:v>259.55749679999997</c:v>
                </c:pt>
                <c:pt idx="341">
                  <c:v>271.16850599999981</c:v>
                </c:pt>
                <c:pt idx="342">
                  <c:v>276.31262399999997</c:v>
                </c:pt>
                <c:pt idx="343">
                  <c:v>273.00569099999996</c:v>
                </c:pt>
                <c:pt idx="344">
                  <c:v>274.9163633999998</c:v>
                </c:pt>
                <c:pt idx="345">
                  <c:v>270.21316979999983</c:v>
                </c:pt>
                <c:pt idx="346">
                  <c:v>271.97686739999995</c:v>
                </c:pt>
                <c:pt idx="347">
                  <c:v>280.42791839999978</c:v>
                </c:pt>
                <c:pt idx="348">
                  <c:v>280.94233019999996</c:v>
                </c:pt>
                <c:pt idx="349">
                  <c:v>275.4307751999998</c:v>
                </c:pt>
                <c:pt idx="350">
                  <c:v>277.63539719999994</c:v>
                </c:pt>
                <c:pt idx="351">
                  <c:v>282.70602779999979</c:v>
                </c:pt>
                <c:pt idx="352">
                  <c:v>281.0893049999998</c:v>
                </c:pt>
                <c:pt idx="353">
                  <c:v>287.85014579999995</c:v>
                </c:pt>
                <c:pt idx="354">
                  <c:v>287.70317099999977</c:v>
                </c:pt>
                <c:pt idx="355">
                  <c:v>291.81846539999998</c:v>
                </c:pt>
                <c:pt idx="356">
                  <c:v>295.93375979999962</c:v>
                </c:pt>
                <c:pt idx="357">
                  <c:v>289.98128039999995</c:v>
                </c:pt>
                <c:pt idx="358">
                  <c:v>296.96258339999997</c:v>
                </c:pt>
                <c:pt idx="359">
                  <c:v>289.9077929999998</c:v>
                </c:pt>
                <c:pt idx="360">
                  <c:v>284.39623799999964</c:v>
                </c:pt>
                <c:pt idx="361">
                  <c:v>281.82417899999979</c:v>
                </c:pt>
                <c:pt idx="362">
                  <c:v>279.03165779999983</c:v>
                </c:pt>
                <c:pt idx="363">
                  <c:v>283.07346479999995</c:v>
                </c:pt>
                <c:pt idx="364">
                  <c:v>287.85014579999995</c:v>
                </c:pt>
                <c:pt idx="365">
                  <c:v>284.10228840000002</c:v>
                </c:pt>
                <c:pt idx="366">
                  <c:v>284.10228840000002</c:v>
                </c:pt>
                <c:pt idx="367">
                  <c:v>291.45102839999993</c:v>
                </c:pt>
                <c:pt idx="368">
                  <c:v>292.9207763999998</c:v>
                </c:pt>
                <c:pt idx="369">
                  <c:v>295.19888579999997</c:v>
                </c:pt>
                <c:pt idx="370">
                  <c:v>302.91506279999999</c:v>
                </c:pt>
                <c:pt idx="371">
                  <c:v>306.88338239999996</c:v>
                </c:pt>
                <c:pt idx="372">
                  <c:v>307.98569339999995</c:v>
                </c:pt>
                <c:pt idx="373">
                  <c:v>314.67304679999995</c:v>
                </c:pt>
                <c:pt idx="374">
                  <c:v>310.92518939999979</c:v>
                </c:pt>
                <c:pt idx="375">
                  <c:v>303.35598720000002</c:v>
                </c:pt>
                <c:pt idx="376">
                  <c:v>308.8675422</c:v>
                </c:pt>
                <c:pt idx="377">
                  <c:v>307.0303571999998</c:v>
                </c:pt>
                <c:pt idx="378">
                  <c:v>317.09813099999963</c:v>
                </c:pt>
                <c:pt idx="379">
                  <c:v>315.62838299999999</c:v>
                </c:pt>
                <c:pt idx="380">
                  <c:v>313.64422320000017</c:v>
                </c:pt>
                <c:pt idx="381">
                  <c:v>315.48140819999981</c:v>
                </c:pt>
                <c:pt idx="382">
                  <c:v>321.21342539999995</c:v>
                </c:pt>
                <c:pt idx="383">
                  <c:v>325.54918199999997</c:v>
                </c:pt>
                <c:pt idx="384">
                  <c:v>316.95115619999979</c:v>
                </c:pt>
                <c:pt idx="385">
                  <c:v>318.56787899999995</c:v>
                </c:pt>
                <c:pt idx="386">
                  <c:v>320.40506399999981</c:v>
                </c:pt>
                <c:pt idx="387">
                  <c:v>308.72056739999999</c:v>
                </c:pt>
                <c:pt idx="388">
                  <c:v>307.54476899999997</c:v>
                </c:pt>
                <c:pt idx="389">
                  <c:v>312.54191219999996</c:v>
                </c:pt>
                <c:pt idx="390">
                  <c:v>302.10670139999996</c:v>
                </c:pt>
                <c:pt idx="391">
                  <c:v>280.06048140000001</c:v>
                </c:pt>
                <c:pt idx="392">
                  <c:v>280.35443099999998</c:v>
                </c:pt>
                <c:pt idx="393">
                  <c:v>274.54892639999997</c:v>
                </c:pt>
                <c:pt idx="394">
                  <c:v>285.27808679999993</c:v>
                </c:pt>
                <c:pt idx="395">
                  <c:v>287.48270879999978</c:v>
                </c:pt>
                <c:pt idx="396">
                  <c:v>284.98413719999979</c:v>
                </c:pt>
                <c:pt idx="397">
                  <c:v>285.35157419999996</c:v>
                </c:pt>
                <c:pt idx="398">
                  <c:v>290.4222047999998</c:v>
                </c:pt>
                <c:pt idx="399">
                  <c:v>294.09657479999964</c:v>
                </c:pt>
                <c:pt idx="400">
                  <c:v>282.55905300000001</c:v>
                </c:pt>
                <c:pt idx="401">
                  <c:v>276.01867439999995</c:v>
                </c:pt>
                <c:pt idx="402">
                  <c:v>269.03737139999993</c:v>
                </c:pt>
                <c:pt idx="403">
                  <c:v>262.35001799999981</c:v>
                </c:pt>
                <c:pt idx="404">
                  <c:v>255.36871500000001</c:v>
                </c:pt>
                <c:pt idx="405">
                  <c:v>264.77510219999999</c:v>
                </c:pt>
                <c:pt idx="406">
                  <c:v>245.30094120000001</c:v>
                </c:pt>
                <c:pt idx="407">
                  <c:v>243.24329399999991</c:v>
                </c:pt>
                <c:pt idx="408">
                  <c:v>260.9537573999998</c:v>
                </c:pt>
                <c:pt idx="409">
                  <c:v>265.65695099999999</c:v>
                </c:pt>
                <c:pt idx="410">
                  <c:v>264.92207699999983</c:v>
                </c:pt>
                <c:pt idx="411">
                  <c:v>265.36300139999997</c:v>
                </c:pt>
                <c:pt idx="412">
                  <c:v>271.68291779999993</c:v>
                </c:pt>
                <c:pt idx="413">
                  <c:v>269.40480839999998</c:v>
                </c:pt>
                <c:pt idx="414">
                  <c:v>266.46531239999979</c:v>
                </c:pt>
                <c:pt idx="415">
                  <c:v>270.87455639999996</c:v>
                </c:pt>
                <c:pt idx="416">
                  <c:v>267.20018639999995</c:v>
                </c:pt>
                <c:pt idx="417">
                  <c:v>280.42791839999978</c:v>
                </c:pt>
                <c:pt idx="418">
                  <c:v>279.03165779999983</c:v>
                </c:pt>
                <c:pt idx="419">
                  <c:v>290.27522999999979</c:v>
                </c:pt>
                <c:pt idx="420">
                  <c:v>287.40922139999998</c:v>
                </c:pt>
                <c:pt idx="421">
                  <c:v>284.10228840000002</c:v>
                </c:pt>
                <c:pt idx="422">
                  <c:v>292.9942638</c:v>
                </c:pt>
                <c:pt idx="423">
                  <c:v>293.28821339999979</c:v>
                </c:pt>
                <c:pt idx="424">
                  <c:v>277.41493499999979</c:v>
                </c:pt>
                <c:pt idx="425">
                  <c:v>276.53308619999996</c:v>
                </c:pt>
                <c:pt idx="426">
                  <c:v>272.05035479999981</c:v>
                </c:pt>
                <c:pt idx="427">
                  <c:v>273.44661539999993</c:v>
                </c:pt>
                <c:pt idx="428">
                  <c:v>284.76367499999981</c:v>
                </c:pt>
                <c:pt idx="429">
                  <c:v>288.65850719999997</c:v>
                </c:pt>
                <c:pt idx="430">
                  <c:v>288.43804499999976</c:v>
                </c:pt>
                <c:pt idx="431">
                  <c:v>293.72913779999976</c:v>
                </c:pt>
                <c:pt idx="432">
                  <c:v>303.50296199999997</c:v>
                </c:pt>
                <c:pt idx="433">
                  <c:v>298.06489440000001</c:v>
                </c:pt>
                <c:pt idx="434">
                  <c:v>285.49854899999963</c:v>
                </c:pt>
                <c:pt idx="435">
                  <c:v>273.00569099999996</c:v>
                </c:pt>
                <c:pt idx="436">
                  <c:v>282.63254039999998</c:v>
                </c:pt>
                <c:pt idx="437">
                  <c:v>279.10514519999998</c:v>
                </c:pt>
                <c:pt idx="438">
                  <c:v>279.47258219999998</c:v>
                </c:pt>
                <c:pt idx="439">
                  <c:v>272.27081699999979</c:v>
                </c:pt>
                <c:pt idx="440">
                  <c:v>265.43648879999984</c:v>
                </c:pt>
                <c:pt idx="441">
                  <c:v>266.1713628</c:v>
                </c:pt>
                <c:pt idx="442">
                  <c:v>278.9581703999998</c:v>
                </c:pt>
                <c:pt idx="443">
                  <c:v>282.55905300000001</c:v>
                </c:pt>
                <c:pt idx="444">
                  <c:v>267.34716120000002</c:v>
                </c:pt>
                <c:pt idx="445">
                  <c:v>257.35287480000017</c:v>
                </c:pt>
                <c:pt idx="446">
                  <c:v>267.34716120000002</c:v>
                </c:pt>
                <c:pt idx="447">
                  <c:v>270.5806068</c:v>
                </c:pt>
                <c:pt idx="448">
                  <c:v>280.7218679999998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Кукуруза/Corn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Sheet1!$A$2:$A$450</c:f>
              <c:numCache>
                <c:formatCode>dd/mm/yyyy</c:formatCode>
                <c:ptCount val="449"/>
                <c:pt idx="0">
                  <c:v>39973</c:v>
                </c:pt>
                <c:pt idx="1">
                  <c:v>39974</c:v>
                </c:pt>
                <c:pt idx="2">
                  <c:v>39976</c:v>
                </c:pt>
                <c:pt idx="3">
                  <c:v>39981</c:v>
                </c:pt>
                <c:pt idx="4">
                  <c:v>39982</c:v>
                </c:pt>
                <c:pt idx="5">
                  <c:v>39983</c:v>
                </c:pt>
                <c:pt idx="6">
                  <c:v>39988</c:v>
                </c:pt>
                <c:pt idx="7">
                  <c:v>39989</c:v>
                </c:pt>
                <c:pt idx="8">
                  <c:v>39990</c:v>
                </c:pt>
                <c:pt idx="9">
                  <c:v>39993</c:v>
                </c:pt>
                <c:pt idx="10">
                  <c:v>39994</c:v>
                </c:pt>
                <c:pt idx="11">
                  <c:v>39997</c:v>
                </c:pt>
                <c:pt idx="12">
                  <c:v>40000</c:v>
                </c:pt>
                <c:pt idx="13">
                  <c:v>40001</c:v>
                </c:pt>
                <c:pt idx="14">
                  <c:v>40002</c:v>
                </c:pt>
                <c:pt idx="15">
                  <c:v>40004</c:v>
                </c:pt>
                <c:pt idx="16">
                  <c:v>40008</c:v>
                </c:pt>
                <c:pt idx="17">
                  <c:v>40010</c:v>
                </c:pt>
                <c:pt idx="18">
                  <c:v>40011</c:v>
                </c:pt>
                <c:pt idx="19">
                  <c:v>40015</c:v>
                </c:pt>
                <c:pt idx="20">
                  <c:v>40016</c:v>
                </c:pt>
                <c:pt idx="21">
                  <c:v>40018</c:v>
                </c:pt>
                <c:pt idx="22">
                  <c:v>40022</c:v>
                </c:pt>
                <c:pt idx="23">
                  <c:v>40023</c:v>
                </c:pt>
                <c:pt idx="24">
                  <c:v>40024</c:v>
                </c:pt>
                <c:pt idx="25">
                  <c:v>40025</c:v>
                </c:pt>
                <c:pt idx="26">
                  <c:v>40030</c:v>
                </c:pt>
                <c:pt idx="27">
                  <c:v>40031</c:v>
                </c:pt>
                <c:pt idx="28">
                  <c:v>40032</c:v>
                </c:pt>
                <c:pt idx="29">
                  <c:v>40035</c:v>
                </c:pt>
                <c:pt idx="30">
                  <c:v>40036</c:v>
                </c:pt>
                <c:pt idx="31">
                  <c:v>40037</c:v>
                </c:pt>
                <c:pt idx="32">
                  <c:v>40038</c:v>
                </c:pt>
                <c:pt idx="33">
                  <c:v>40039</c:v>
                </c:pt>
                <c:pt idx="34">
                  <c:v>40042</c:v>
                </c:pt>
                <c:pt idx="35">
                  <c:v>40043</c:v>
                </c:pt>
                <c:pt idx="36">
                  <c:v>40044</c:v>
                </c:pt>
                <c:pt idx="37">
                  <c:v>40046</c:v>
                </c:pt>
                <c:pt idx="38">
                  <c:v>40049</c:v>
                </c:pt>
                <c:pt idx="39">
                  <c:v>40050</c:v>
                </c:pt>
                <c:pt idx="40">
                  <c:v>40051</c:v>
                </c:pt>
                <c:pt idx="41">
                  <c:v>40053</c:v>
                </c:pt>
                <c:pt idx="42">
                  <c:v>40056</c:v>
                </c:pt>
                <c:pt idx="43">
                  <c:v>40057</c:v>
                </c:pt>
                <c:pt idx="44">
                  <c:v>40058</c:v>
                </c:pt>
                <c:pt idx="45">
                  <c:v>40059</c:v>
                </c:pt>
                <c:pt idx="46">
                  <c:v>40060</c:v>
                </c:pt>
                <c:pt idx="47">
                  <c:v>40064</c:v>
                </c:pt>
                <c:pt idx="48">
                  <c:v>40065</c:v>
                </c:pt>
                <c:pt idx="49">
                  <c:v>40066</c:v>
                </c:pt>
                <c:pt idx="50">
                  <c:v>40067</c:v>
                </c:pt>
                <c:pt idx="51">
                  <c:v>40070</c:v>
                </c:pt>
                <c:pt idx="52">
                  <c:v>40072</c:v>
                </c:pt>
                <c:pt idx="53">
                  <c:v>40073</c:v>
                </c:pt>
                <c:pt idx="54">
                  <c:v>40074</c:v>
                </c:pt>
                <c:pt idx="55">
                  <c:v>40077</c:v>
                </c:pt>
                <c:pt idx="56">
                  <c:v>40078</c:v>
                </c:pt>
                <c:pt idx="57">
                  <c:v>40080</c:v>
                </c:pt>
                <c:pt idx="58">
                  <c:v>40081</c:v>
                </c:pt>
                <c:pt idx="59">
                  <c:v>40084</c:v>
                </c:pt>
                <c:pt idx="60">
                  <c:v>40085</c:v>
                </c:pt>
                <c:pt idx="61">
                  <c:v>40086</c:v>
                </c:pt>
                <c:pt idx="62">
                  <c:v>40087</c:v>
                </c:pt>
                <c:pt idx="63">
                  <c:v>40088</c:v>
                </c:pt>
                <c:pt idx="64">
                  <c:v>40091</c:v>
                </c:pt>
                <c:pt idx="65">
                  <c:v>40092</c:v>
                </c:pt>
                <c:pt idx="66">
                  <c:v>40093</c:v>
                </c:pt>
                <c:pt idx="67">
                  <c:v>40094</c:v>
                </c:pt>
                <c:pt idx="68">
                  <c:v>40095</c:v>
                </c:pt>
                <c:pt idx="69">
                  <c:v>40099</c:v>
                </c:pt>
                <c:pt idx="70">
                  <c:v>40100</c:v>
                </c:pt>
                <c:pt idx="71">
                  <c:v>40102</c:v>
                </c:pt>
                <c:pt idx="72">
                  <c:v>40105</c:v>
                </c:pt>
                <c:pt idx="73">
                  <c:v>40106</c:v>
                </c:pt>
                <c:pt idx="74">
                  <c:v>40107</c:v>
                </c:pt>
                <c:pt idx="75">
                  <c:v>40108</c:v>
                </c:pt>
                <c:pt idx="76">
                  <c:v>40109</c:v>
                </c:pt>
                <c:pt idx="77">
                  <c:v>40112</c:v>
                </c:pt>
                <c:pt idx="78">
                  <c:v>40113</c:v>
                </c:pt>
                <c:pt idx="79">
                  <c:v>40114</c:v>
                </c:pt>
                <c:pt idx="80">
                  <c:v>40115</c:v>
                </c:pt>
                <c:pt idx="81">
                  <c:v>40116</c:v>
                </c:pt>
                <c:pt idx="82">
                  <c:v>40119</c:v>
                </c:pt>
                <c:pt idx="83">
                  <c:v>40121</c:v>
                </c:pt>
                <c:pt idx="84">
                  <c:v>40122</c:v>
                </c:pt>
                <c:pt idx="85">
                  <c:v>40123</c:v>
                </c:pt>
                <c:pt idx="86">
                  <c:v>40126</c:v>
                </c:pt>
                <c:pt idx="87">
                  <c:v>40128</c:v>
                </c:pt>
                <c:pt idx="88">
                  <c:v>40129</c:v>
                </c:pt>
                <c:pt idx="89">
                  <c:v>40130</c:v>
                </c:pt>
                <c:pt idx="90">
                  <c:v>40133</c:v>
                </c:pt>
                <c:pt idx="91">
                  <c:v>40134</c:v>
                </c:pt>
                <c:pt idx="92">
                  <c:v>40135</c:v>
                </c:pt>
                <c:pt idx="93">
                  <c:v>40136</c:v>
                </c:pt>
                <c:pt idx="94">
                  <c:v>40137</c:v>
                </c:pt>
                <c:pt idx="95">
                  <c:v>40140</c:v>
                </c:pt>
                <c:pt idx="96">
                  <c:v>40141</c:v>
                </c:pt>
                <c:pt idx="97">
                  <c:v>40142</c:v>
                </c:pt>
                <c:pt idx="98">
                  <c:v>40144</c:v>
                </c:pt>
                <c:pt idx="99">
                  <c:v>40147</c:v>
                </c:pt>
                <c:pt idx="100">
                  <c:v>40148</c:v>
                </c:pt>
                <c:pt idx="101">
                  <c:v>40149</c:v>
                </c:pt>
                <c:pt idx="102">
                  <c:v>40150</c:v>
                </c:pt>
                <c:pt idx="103">
                  <c:v>40151</c:v>
                </c:pt>
                <c:pt idx="104">
                  <c:v>40154</c:v>
                </c:pt>
                <c:pt idx="105">
                  <c:v>40155</c:v>
                </c:pt>
                <c:pt idx="106">
                  <c:v>40156</c:v>
                </c:pt>
                <c:pt idx="107">
                  <c:v>40157</c:v>
                </c:pt>
                <c:pt idx="108">
                  <c:v>40158</c:v>
                </c:pt>
                <c:pt idx="109">
                  <c:v>40161</c:v>
                </c:pt>
                <c:pt idx="110">
                  <c:v>40162</c:v>
                </c:pt>
                <c:pt idx="111">
                  <c:v>40163</c:v>
                </c:pt>
                <c:pt idx="112">
                  <c:v>40164</c:v>
                </c:pt>
                <c:pt idx="113">
                  <c:v>40165</c:v>
                </c:pt>
                <c:pt idx="114">
                  <c:v>40168</c:v>
                </c:pt>
                <c:pt idx="115">
                  <c:v>40169</c:v>
                </c:pt>
                <c:pt idx="116">
                  <c:v>40170</c:v>
                </c:pt>
                <c:pt idx="117">
                  <c:v>40171</c:v>
                </c:pt>
                <c:pt idx="118">
                  <c:v>40175</c:v>
                </c:pt>
                <c:pt idx="119">
                  <c:v>40176</c:v>
                </c:pt>
                <c:pt idx="120">
                  <c:v>40177</c:v>
                </c:pt>
                <c:pt idx="121">
                  <c:v>40182</c:v>
                </c:pt>
                <c:pt idx="122">
                  <c:v>40183</c:v>
                </c:pt>
                <c:pt idx="123">
                  <c:v>40185</c:v>
                </c:pt>
                <c:pt idx="124">
                  <c:v>40186</c:v>
                </c:pt>
                <c:pt idx="125">
                  <c:v>40189</c:v>
                </c:pt>
                <c:pt idx="126">
                  <c:v>40190</c:v>
                </c:pt>
                <c:pt idx="127">
                  <c:v>40191</c:v>
                </c:pt>
                <c:pt idx="128">
                  <c:v>40192</c:v>
                </c:pt>
                <c:pt idx="129">
                  <c:v>40193</c:v>
                </c:pt>
                <c:pt idx="130">
                  <c:v>40197</c:v>
                </c:pt>
                <c:pt idx="131">
                  <c:v>40198</c:v>
                </c:pt>
                <c:pt idx="132">
                  <c:v>40199</c:v>
                </c:pt>
                <c:pt idx="133">
                  <c:v>40200</c:v>
                </c:pt>
                <c:pt idx="134">
                  <c:v>40203</c:v>
                </c:pt>
                <c:pt idx="135">
                  <c:v>40204</c:v>
                </c:pt>
                <c:pt idx="136">
                  <c:v>40205</c:v>
                </c:pt>
                <c:pt idx="137">
                  <c:v>40206</c:v>
                </c:pt>
                <c:pt idx="138">
                  <c:v>40207</c:v>
                </c:pt>
                <c:pt idx="139">
                  <c:v>40210</c:v>
                </c:pt>
                <c:pt idx="140">
                  <c:v>40211</c:v>
                </c:pt>
                <c:pt idx="141">
                  <c:v>40212</c:v>
                </c:pt>
                <c:pt idx="142">
                  <c:v>40213</c:v>
                </c:pt>
                <c:pt idx="143">
                  <c:v>40214</c:v>
                </c:pt>
                <c:pt idx="144">
                  <c:v>40217</c:v>
                </c:pt>
                <c:pt idx="145">
                  <c:v>40218</c:v>
                </c:pt>
                <c:pt idx="146">
                  <c:v>40220</c:v>
                </c:pt>
                <c:pt idx="147">
                  <c:v>40221</c:v>
                </c:pt>
                <c:pt idx="148">
                  <c:v>40225</c:v>
                </c:pt>
                <c:pt idx="149">
                  <c:v>40227</c:v>
                </c:pt>
                <c:pt idx="150">
                  <c:v>40228</c:v>
                </c:pt>
                <c:pt idx="151">
                  <c:v>40232</c:v>
                </c:pt>
                <c:pt idx="152">
                  <c:v>40233</c:v>
                </c:pt>
                <c:pt idx="153">
                  <c:v>40234</c:v>
                </c:pt>
                <c:pt idx="154">
                  <c:v>40235</c:v>
                </c:pt>
                <c:pt idx="155">
                  <c:v>40238</c:v>
                </c:pt>
                <c:pt idx="156">
                  <c:v>40239</c:v>
                </c:pt>
                <c:pt idx="157">
                  <c:v>40240</c:v>
                </c:pt>
                <c:pt idx="158">
                  <c:v>40241</c:v>
                </c:pt>
                <c:pt idx="159">
                  <c:v>40242</c:v>
                </c:pt>
                <c:pt idx="160">
                  <c:v>40245</c:v>
                </c:pt>
                <c:pt idx="161">
                  <c:v>40246</c:v>
                </c:pt>
                <c:pt idx="162">
                  <c:v>40247</c:v>
                </c:pt>
                <c:pt idx="163">
                  <c:v>40248</c:v>
                </c:pt>
                <c:pt idx="164">
                  <c:v>40249</c:v>
                </c:pt>
                <c:pt idx="165">
                  <c:v>40252</c:v>
                </c:pt>
                <c:pt idx="166">
                  <c:v>40253</c:v>
                </c:pt>
                <c:pt idx="167">
                  <c:v>40254</c:v>
                </c:pt>
                <c:pt idx="168">
                  <c:v>40255</c:v>
                </c:pt>
                <c:pt idx="169">
                  <c:v>40256</c:v>
                </c:pt>
                <c:pt idx="170">
                  <c:v>40259</c:v>
                </c:pt>
                <c:pt idx="171">
                  <c:v>40260</c:v>
                </c:pt>
                <c:pt idx="172">
                  <c:v>40261</c:v>
                </c:pt>
                <c:pt idx="173">
                  <c:v>40262</c:v>
                </c:pt>
                <c:pt idx="174">
                  <c:v>40263</c:v>
                </c:pt>
                <c:pt idx="175">
                  <c:v>40266</c:v>
                </c:pt>
                <c:pt idx="176">
                  <c:v>40267</c:v>
                </c:pt>
                <c:pt idx="177">
                  <c:v>40268</c:v>
                </c:pt>
                <c:pt idx="178">
                  <c:v>40270</c:v>
                </c:pt>
                <c:pt idx="179">
                  <c:v>40273</c:v>
                </c:pt>
                <c:pt idx="180">
                  <c:v>40274</c:v>
                </c:pt>
                <c:pt idx="181">
                  <c:v>40275</c:v>
                </c:pt>
                <c:pt idx="182">
                  <c:v>40276</c:v>
                </c:pt>
                <c:pt idx="183">
                  <c:v>40277</c:v>
                </c:pt>
                <c:pt idx="184">
                  <c:v>40280</c:v>
                </c:pt>
                <c:pt idx="185">
                  <c:v>40281</c:v>
                </c:pt>
                <c:pt idx="186">
                  <c:v>40282</c:v>
                </c:pt>
                <c:pt idx="187">
                  <c:v>40283</c:v>
                </c:pt>
                <c:pt idx="188">
                  <c:v>40284</c:v>
                </c:pt>
                <c:pt idx="189">
                  <c:v>40287</c:v>
                </c:pt>
                <c:pt idx="190">
                  <c:v>40288</c:v>
                </c:pt>
                <c:pt idx="191">
                  <c:v>40289</c:v>
                </c:pt>
                <c:pt idx="192">
                  <c:v>40290</c:v>
                </c:pt>
                <c:pt idx="193">
                  <c:v>40291</c:v>
                </c:pt>
                <c:pt idx="194">
                  <c:v>40294</c:v>
                </c:pt>
                <c:pt idx="195">
                  <c:v>40295</c:v>
                </c:pt>
                <c:pt idx="196">
                  <c:v>40296</c:v>
                </c:pt>
                <c:pt idx="197">
                  <c:v>40297</c:v>
                </c:pt>
                <c:pt idx="198">
                  <c:v>40298</c:v>
                </c:pt>
                <c:pt idx="199">
                  <c:v>40301</c:v>
                </c:pt>
                <c:pt idx="200">
                  <c:v>40302</c:v>
                </c:pt>
                <c:pt idx="201">
                  <c:v>40303</c:v>
                </c:pt>
                <c:pt idx="202">
                  <c:v>40304</c:v>
                </c:pt>
                <c:pt idx="203">
                  <c:v>40305</c:v>
                </c:pt>
                <c:pt idx="204">
                  <c:v>40308</c:v>
                </c:pt>
                <c:pt idx="205">
                  <c:v>40309</c:v>
                </c:pt>
                <c:pt idx="206">
                  <c:v>40310</c:v>
                </c:pt>
                <c:pt idx="207">
                  <c:v>40311</c:v>
                </c:pt>
                <c:pt idx="208">
                  <c:v>40312</c:v>
                </c:pt>
                <c:pt idx="209">
                  <c:v>40315</c:v>
                </c:pt>
                <c:pt idx="210">
                  <c:v>40316</c:v>
                </c:pt>
                <c:pt idx="211">
                  <c:v>40317</c:v>
                </c:pt>
                <c:pt idx="212">
                  <c:v>40318</c:v>
                </c:pt>
                <c:pt idx="213">
                  <c:v>40319</c:v>
                </c:pt>
                <c:pt idx="214">
                  <c:v>40322</c:v>
                </c:pt>
                <c:pt idx="215">
                  <c:v>40323</c:v>
                </c:pt>
                <c:pt idx="216">
                  <c:v>40324</c:v>
                </c:pt>
                <c:pt idx="217">
                  <c:v>40325</c:v>
                </c:pt>
                <c:pt idx="218">
                  <c:v>40326</c:v>
                </c:pt>
                <c:pt idx="219">
                  <c:v>40330</c:v>
                </c:pt>
                <c:pt idx="220">
                  <c:v>40331</c:v>
                </c:pt>
                <c:pt idx="221">
                  <c:v>40333</c:v>
                </c:pt>
                <c:pt idx="222">
                  <c:v>40336</c:v>
                </c:pt>
                <c:pt idx="223">
                  <c:v>40337</c:v>
                </c:pt>
                <c:pt idx="224">
                  <c:v>40338</c:v>
                </c:pt>
                <c:pt idx="225">
                  <c:v>40340</c:v>
                </c:pt>
                <c:pt idx="226">
                  <c:v>40343</c:v>
                </c:pt>
                <c:pt idx="227">
                  <c:v>40344</c:v>
                </c:pt>
                <c:pt idx="228">
                  <c:v>40345</c:v>
                </c:pt>
                <c:pt idx="229">
                  <c:v>40346</c:v>
                </c:pt>
                <c:pt idx="230">
                  <c:v>40347</c:v>
                </c:pt>
                <c:pt idx="231">
                  <c:v>40350</c:v>
                </c:pt>
                <c:pt idx="232">
                  <c:v>40351</c:v>
                </c:pt>
                <c:pt idx="233">
                  <c:v>40352</c:v>
                </c:pt>
                <c:pt idx="234">
                  <c:v>40354</c:v>
                </c:pt>
                <c:pt idx="235">
                  <c:v>40357</c:v>
                </c:pt>
                <c:pt idx="236">
                  <c:v>40358</c:v>
                </c:pt>
                <c:pt idx="237">
                  <c:v>40359</c:v>
                </c:pt>
                <c:pt idx="238">
                  <c:v>40360</c:v>
                </c:pt>
                <c:pt idx="239">
                  <c:v>40361</c:v>
                </c:pt>
                <c:pt idx="240">
                  <c:v>40365</c:v>
                </c:pt>
                <c:pt idx="241">
                  <c:v>40366</c:v>
                </c:pt>
                <c:pt idx="242">
                  <c:v>40368</c:v>
                </c:pt>
                <c:pt idx="243">
                  <c:v>40371</c:v>
                </c:pt>
                <c:pt idx="244">
                  <c:v>40372</c:v>
                </c:pt>
                <c:pt idx="245">
                  <c:v>40373</c:v>
                </c:pt>
                <c:pt idx="246">
                  <c:v>40374</c:v>
                </c:pt>
                <c:pt idx="247">
                  <c:v>40375</c:v>
                </c:pt>
                <c:pt idx="248">
                  <c:v>40378</c:v>
                </c:pt>
                <c:pt idx="249">
                  <c:v>40379</c:v>
                </c:pt>
                <c:pt idx="250">
                  <c:v>40380</c:v>
                </c:pt>
                <c:pt idx="251">
                  <c:v>40381</c:v>
                </c:pt>
                <c:pt idx="252">
                  <c:v>40382</c:v>
                </c:pt>
                <c:pt idx="253">
                  <c:v>40385</c:v>
                </c:pt>
                <c:pt idx="254">
                  <c:v>40386</c:v>
                </c:pt>
                <c:pt idx="255">
                  <c:v>40387</c:v>
                </c:pt>
                <c:pt idx="256">
                  <c:v>40388</c:v>
                </c:pt>
                <c:pt idx="257">
                  <c:v>40389</c:v>
                </c:pt>
                <c:pt idx="258">
                  <c:v>40392</c:v>
                </c:pt>
                <c:pt idx="259">
                  <c:v>40393</c:v>
                </c:pt>
                <c:pt idx="260">
                  <c:v>40394</c:v>
                </c:pt>
                <c:pt idx="261">
                  <c:v>40395</c:v>
                </c:pt>
                <c:pt idx="262">
                  <c:v>40396</c:v>
                </c:pt>
                <c:pt idx="263">
                  <c:v>40399</c:v>
                </c:pt>
                <c:pt idx="264">
                  <c:v>40400</c:v>
                </c:pt>
                <c:pt idx="265">
                  <c:v>40401</c:v>
                </c:pt>
                <c:pt idx="266">
                  <c:v>40403</c:v>
                </c:pt>
                <c:pt idx="267">
                  <c:v>40406</c:v>
                </c:pt>
                <c:pt idx="268">
                  <c:v>40407</c:v>
                </c:pt>
                <c:pt idx="269">
                  <c:v>40408</c:v>
                </c:pt>
                <c:pt idx="270">
                  <c:v>40409</c:v>
                </c:pt>
                <c:pt idx="271">
                  <c:v>40410</c:v>
                </c:pt>
                <c:pt idx="272">
                  <c:v>40413</c:v>
                </c:pt>
                <c:pt idx="273">
                  <c:v>40414</c:v>
                </c:pt>
                <c:pt idx="274">
                  <c:v>40415</c:v>
                </c:pt>
                <c:pt idx="275">
                  <c:v>40416</c:v>
                </c:pt>
                <c:pt idx="276">
                  <c:v>40417</c:v>
                </c:pt>
                <c:pt idx="277">
                  <c:v>40420</c:v>
                </c:pt>
                <c:pt idx="278">
                  <c:v>40421</c:v>
                </c:pt>
                <c:pt idx="279">
                  <c:v>40422</c:v>
                </c:pt>
                <c:pt idx="280">
                  <c:v>40423</c:v>
                </c:pt>
                <c:pt idx="281">
                  <c:v>40424</c:v>
                </c:pt>
                <c:pt idx="282">
                  <c:v>40427</c:v>
                </c:pt>
                <c:pt idx="283">
                  <c:v>40428</c:v>
                </c:pt>
                <c:pt idx="284">
                  <c:v>40430</c:v>
                </c:pt>
                <c:pt idx="285">
                  <c:v>40431</c:v>
                </c:pt>
                <c:pt idx="286">
                  <c:v>40434</c:v>
                </c:pt>
                <c:pt idx="287">
                  <c:v>40435</c:v>
                </c:pt>
                <c:pt idx="288">
                  <c:v>40436</c:v>
                </c:pt>
                <c:pt idx="289">
                  <c:v>40437</c:v>
                </c:pt>
                <c:pt idx="290">
                  <c:v>40438</c:v>
                </c:pt>
                <c:pt idx="291">
                  <c:v>40441</c:v>
                </c:pt>
                <c:pt idx="292">
                  <c:v>40442</c:v>
                </c:pt>
                <c:pt idx="293">
                  <c:v>40444</c:v>
                </c:pt>
                <c:pt idx="294">
                  <c:v>40445</c:v>
                </c:pt>
                <c:pt idx="295">
                  <c:v>40448</c:v>
                </c:pt>
                <c:pt idx="296">
                  <c:v>40449</c:v>
                </c:pt>
                <c:pt idx="297">
                  <c:v>40450</c:v>
                </c:pt>
                <c:pt idx="298">
                  <c:v>40451</c:v>
                </c:pt>
                <c:pt idx="299">
                  <c:v>40452</c:v>
                </c:pt>
                <c:pt idx="300">
                  <c:v>40455</c:v>
                </c:pt>
                <c:pt idx="301">
                  <c:v>40456</c:v>
                </c:pt>
                <c:pt idx="302">
                  <c:v>40457</c:v>
                </c:pt>
                <c:pt idx="303">
                  <c:v>40458</c:v>
                </c:pt>
                <c:pt idx="304">
                  <c:v>40459</c:v>
                </c:pt>
                <c:pt idx="305">
                  <c:v>40462</c:v>
                </c:pt>
                <c:pt idx="306">
                  <c:v>40463</c:v>
                </c:pt>
                <c:pt idx="307">
                  <c:v>40464</c:v>
                </c:pt>
                <c:pt idx="308">
                  <c:v>40465</c:v>
                </c:pt>
                <c:pt idx="309">
                  <c:v>40466</c:v>
                </c:pt>
                <c:pt idx="310">
                  <c:v>40469</c:v>
                </c:pt>
                <c:pt idx="311">
                  <c:v>40470</c:v>
                </c:pt>
                <c:pt idx="312">
                  <c:v>40471</c:v>
                </c:pt>
                <c:pt idx="313">
                  <c:v>40472</c:v>
                </c:pt>
                <c:pt idx="314">
                  <c:v>40473</c:v>
                </c:pt>
                <c:pt idx="315">
                  <c:v>40476</c:v>
                </c:pt>
                <c:pt idx="316">
                  <c:v>40477</c:v>
                </c:pt>
                <c:pt idx="317">
                  <c:v>40478</c:v>
                </c:pt>
                <c:pt idx="318">
                  <c:v>40479</c:v>
                </c:pt>
                <c:pt idx="319">
                  <c:v>40480</c:v>
                </c:pt>
                <c:pt idx="320">
                  <c:v>40483</c:v>
                </c:pt>
                <c:pt idx="321">
                  <c:v>40484</c:v>
                </c:pt>
                <c:pt idx="322">
                  <c:v>40485</c:v>
                </c:pt>
                <c:pt idx="323">
                  <c:v>40486</c:v>
                </c:pt>
                <c:pt idx="324">
                  <c:v>40487</c:v>
                </c:pt>
                <c:pt idx="325">
                  <c:v>40490</c:v>
                </c:pt>
                <c:pt idx="326">
                  <c:v>40491</c:v>
                </c:pt>
                <c:pt idx="327">
                  <c:v>40492</c:v>
                </c:pt>
                <c:pt idx="328">
                  <c:v>40493</c:v>
                </c:pt>
                <c:pt idx="329">
                  <c:v>40494</c:v>
                </c:pt>
                <c:pt idx="330">
                  <c:v>40497</c:v>
                </c:pt>
                <c:pt idx="331">
                  <c:v>40499</c:v>
                </c:pt>
                <c:pt idx="332">
                  <c:v>40501</c:v>
                </c:pt>
                <c:pt idx="333">
                  <c:v>40504</c:v>
                </c:pt>
                <c:pt idx="334">
                  <c:v>40505</c:v>
                </c:pt>
                <c:pt idx="335">
                  <c:v>40506</c:v>
                </c:pt>
                <c:pt idx="336">
                  <c:v>40508</c:v>
                </c:pt>
                <c:pt idx="337">
                  <c:v>40511</c:v>
                </c:pt>
                <c:pt idx="338">
                  <c:v>40512</c:v>
                </c:pt>
                <c:pt idx="339">
                  <c:v>40513</c:v>
                </c:pt>
                <c:pt idx="340">
                  <c:v>40514</c:v>
                </c:pt>
                <c:pt idx="341">
                  <c:v>40515</c:v>
                </c:pt>
                <c:pt idx="342">
                  <c:v>40518</c:v>
                </c:pt>
                <c:pt idx="343">
                  <c:v>40519</c:v>
                </c:pt>
                <c:pt idx="344">
                  <c:v>40521</c:v>
                </c:pt>
                <c:pt idx="345">
                  <c:v>40522</c:v>
                </c:pt>
                <c:pt idx="346">
                  <c:v>40525</c:v>
                </c:pt>
                <c:pt idx="347">
                  <c:v>40526</c:v>
                </c:pt>
                <c:pt idx="348">
                  <c:v>40527</c:v>
                </c:pt>
                <c:pt idx="349">
                  <c:v>40528</c:v>
                </c:pt>
                <c:pt idx="350">
                  <c:v>40529</c:v>
                </c:pt>
                <c:pt idx="351">
                  <c:v>40532</c:v>
                </c:pt>
                <c:pt idx="352">
                  <c:v>40533</c:v>
                </c:pt>
                <c:pt idx="353">
                  <c:v>40534</c:v>
                </c:pt>
                <c:pt idx="354">
                  <c:v>40535</c:v>
                </c:pt>
                <c:pt idx="355">
                  <c:v>40543</c:v>
                </c:pt>
                <c:pt idx="356">
                  <c:v>40546</c:v>
                </c:pt>
                <c:pt idx="357">
                  <c:v>40547</c:v>
                </c:pt>
                <c:pt idx="358">
                  <c:v>40548</c:v>
                </c:pt>
                <c:pt idx="359">
                  <c:v>40549</c:v>
                </c:pt>
                <c:pt idx="360">
                  <c:v>40550</c:v>
                </c:pt>
                <c:pt idx="361">
                  <c:v>40553</c:v>
                </c:pt>
                <c:pt idx="362">
                  <c:v>40554</c:v>
                </c:pt>
                <c:pt idx="363">
                  <c:v>40555</c:v>
                </c:pt>
                <c:pt idx="364">
                  <c:v>40556</c:v>
                </c:pt>
                <c:pt idx="365">
                  <c:v>40557</c:v>
                </c:pt>
                <c:pt idx="366">
                  <c:v>40560</c:v>
                </c:pt>
                <c:pt idx="367">
                  <c:v>40561</c:v>
                </c:pt>
                <c:pt idx="368">
                  <c:v>40562</c:v>
                </c:pt>
                <c:pt idx="369">
                  <c:v>40563</c:v>
                </c:pt>
                <c:pt idx="370">
                  <c:v>40564</c:v>
                </c:pt>
                <c:pt idx="371">
                  <c:v>40567</c:v>
                </c:pt>
                <c:pt idx="372">
                  <c:v>40568</c:v>
                </c:pt>
                <c:pt idx="373">
                  <c:v>40569</c:v>
                </c:pt>
                <c:pt idx="374">
                  <c:v>40570</c:v>
                </c:pt>
                <c:pt idx="375">
                  <c:v>40571</c:v>
                </c:pt>
                <c:pt idx="376">
                  <c:v>40574</c:v>
                </c:pt>
                <c:pt idx="377">
                  <c:v>40575</c:v>
                </c:pt>
                <c:pt idx="378">
                  <c:v>40576</c:v>
                </c:pt>
                <c:pt idx="379">
                  <c:v>40577</c:v>
                </c:pt>
                <c:pt idx="380">
                  <c:v>40578</c:v>
                </c:pt>
                <c:pt idx="381">
                  <c:v>40581</c:v>
                </c:pt>
                <c:pt idx="382">
                  <c:v>40582</c:v>
                </c:pt>
                <c:pt idx="383">
                  <c:v>40583</c:v>
                </c:pt>
                <c:pt idx="384">
                  <c:v>40584</c:v>
                </c:pt>
                <c:pt idx="385">
                  <c:v>40585</c:v>
                </c:pt>
                <c:pt idx="386">
                  <c:v>40588</c:v>
                </c:pt>
                <c:pt idx="387">
                  <c:v>40589</c:v>
                </c:pt>
                <c:pt idx="388">
                  <c:v>40590</c:v>
                </c:pt>
                <c:pt idx="389">
                  <c:v>40591</c:v>
                </c:pt>
                <c:pt idx="390">
                  <c:v>40592</c:v>
                </c:pt>
                <c:pt idx="391">
                  <c:v>40596</c:v>
                </c:pt>
                <c:pt idx="392">
                  <c:v>40597</c:v>
                </c:pt>
                <c:pt idx="393">
                  <c:v>40598</c:v>
                </c:pt>
                <c:pt idx="394">
                  <c:v>40599</c:v>
                </c:pt>
                <c:pt idx="395">
                  <c:v>40602</c:v>
                </c:pt>
                <c:pt idx="396">
                  <c:v>40603</c:v>
                </c:pt>
                <c:pt idx="397">
                  <c:v>40604</c:v>
                </c:pt>
                <c:pt idx="398">
                  <c:v>40605</c:v>
                </c:pt>
                <c:pt idx="399">
                  <c:v>40606</c:v>
                </c:pt>
                <c:pt idx="400">
                  <c:v>40609</c:v>
                </c:pt>
                <c:pt idx="401">
                  <c:v>40610</c:v>
                </c:pt>
                <c:pt idx="402">
                  <c:v>40611</c:v>
                </c:pt>
                <c:pt idx="403">
                  <c:v>40612</c:v>
                </c:pt>
                <c:pt idx="404">
                  <c:v>40613</c:v>
                </c:pt>
                <c:pt idx="405">
                  <c:v>40616</c:v>
                </c:pt>
                <c:pt idx="406">
                  <c:v>40617</c:v>
                </c:pt>
                <c:pt idx="407">
                  <c:v>40618</c:v>
                </c:pt>
                <c:pt idx="408">
                  <c:v>40619</c:v>
                </c:pt>
                <c:pt idx="409">
                  <c:v>40620</c:v>
                </c:pt>
                <c:pt idx="410">
                  <c:v>40623</c:v>
                </c:pt>
                <c:pt idx="411">
                  <c:v>40625</c:v>
                </c:pt>
                <c:pt idx="412">
                  <c:v>40626</c:v>
                </c:pt>
                <c:pt idx="413">
                  <c:v>40627</c:v>
                </c:pt>
                <c:pt idx="414">
                  <c:v>40630</c:v>
                </c:pt>
                <c:pt idx="415">
                  <c:v>40631</c:v>
                </c:pt>
                <c:pt idx="416">
                  <c:v>40632</c:v>
                </c:pt>
                <c:pt idx="417">
                  <c:v>40633</c:v>
                </c:pt>
                <c:pt idx="418">
                  <c:v>40634</c:v>
                </c:pt>
                <c:pt idx="419">
                  <c:v>40637</c:v>
                </c:pt>
                <c:pt idx="420">
                  <c:v>40639</c:v>
                </c:pt>
                <c:pt idx="421">
                  <c:v>40640</c:v>
                </c:pt>
                <c:pt idx="422">
                  <c:v>40641</c:v>
                </c:pt>
                <c:pt idx="423">
                  <c:v>40644</c:v>
                </c:pt>
                <c:pt idx="424">
                  <c:v>40645</c:v>
                </c:pt>
                <c:pt idx="425">
                  <c:v>40646</c:v>
                </c:pt>
                <c:pt idx="426">
                  <c:v>40647</c:v>
                </c:pt>
                <c:pt idx="427">
                  <c:v>40648</c:v>
                </c:pt>
                <c:pt idx="428">
                  <c:v>40651</c:v>
                </c:pt>
                <c:pt idx="429">
                  <c:v>40652</c:v>
                </c:pt>
                <c:pt idx="430">
                  <c:v>40653</c:v>
                </c:pt>
                <c:pt idx="431">
                  <c:v>40654</c:v>
                </c:pt>
                <c:pt idx="432">
                  <c:v>40658</c:v>
                </c:pt>
                <c:pt idx="433">
                  <c:v>40659</c:v>
                </c:pt>
                <c:pt idx="434">
                  <c:v>40660</c:v>
                </c:pt>
                <c:pt idx="435">
                  <c:v>40661</c:v>
                </c:pt>
                <c:pt idx="436">
                  <c:v>40662</c:v>
                </c:pt>
                <c:pt idx="437">
                  <c:v>40665</c:v>
                </c:pt>
                <c:pt idx="438">
                  <c:v>40666</c:v>
                </c:pt>
                <c:pt idx="439">
                  <c:v>40667</c:v>
                </c:pt>
                <c:pt idx="440">
                  <c:v>40668</c:v>
                </c:pt>
                <c:pt idx="441">
                  <c:v>40669</c:v>
                </c:pt>
                <c:pt idx="442">
                  <c:v>40672</c:v>
                </c:pt>
                <c:pt idx="443">
                  <c:v>40673</c:v>
                </c:pt>
                <c:pt idx="444">
                  <c:v>40674</c:v>
                </c:pt>
                <c:pt idx="445">
                  <c:v>40675</c:v>
                </c:pt>
                <c:pt idx="446">
                  <c:v>40676</c:v>
                </c:pt>
                <c:pt idx="447">
                  <c:v>40679</c:v>
                </c:pt>
                <c:pt idx="448">
                  <c:v>40680</c:v>
                </c:pt>
              </c:numCache>
            </c:numRef>
          </c:cat>
          <c:val>
            <c:numRef>
              <c:f>Sheet1!$C$2:$C$450</c:f>
              <c:numCache>
                <c:formatCode>#,##0.00</c:formatCode>
                <c:ptCount val="449"/>
                <c:pt idx="0">
                  <c:v>174.8</c:v>
                </c:pt>
                <c:pt idx="1">
                  <c:v>171.49</c:v>
                </c:pt>
                <c:pt idx="2">
                  <c:v>167.47</c:v>
                </c:pt>
                <c:pt idx="3">
                  <c:v>160.46</c:v>
                </c:pt>
                <c:pt idx="4">
                  <c:v>158.72999999999999</c:v>
                </c:pt>
                <c:pt idx="5">
                  <c:v>157.16</c:v>
                </c:pt>
                <c:pt idx="6">
                  <c:v>152.12</c:v>
                </c:pt>
                <c:pt idx="7">
                  <c:v>150.54</c:v>
                </c:pt>
                <c:pt idx="8">
                  <c:v>151.25</c:v>
                </c:pt>
                <c:pt idx="9">
                  <c:v>148.41999999999999</c:v>
                </c:pt>
                <c:pt idx="10">
                  <c:v>136.84</c:v>
                </c:pt>
                <c:pt idx="11">
                  <c:v>136.06</c:v>
                </c:pt>
                <c:pt idx="12">
                  <c:v>135.10999999999999</c:v>
                </c:pt>
                <c:pt idx="13">
                  <c:v>132.04</c:v>
                </c:pt>
                <c:pt idx="14">
                  <c:v>133.54</c:v>
                </c:pt>
                <c:pt idx="15">
                  <c:v>135.97999999999999</c:v>
                </c:pt>
                <c:pt idx="16">
                  <c:v>137.79</c:v>
                </c:pt>
                <c:pt idx="17">
                  <c:v>124.64</c:v>
                </c:pt>
                <c:pt idx="18">
                  <c:v>126.84</c:v>
                </c:pt>
                <c:pt idx="19">
                  <c:v>122.59</c:v>
                </c:pt>
                <c:pt idx="20">
                  <c:v>121.25</c:v>
                </c:pt>
                <c:pt idx="21">
                  <c:v>124.48</c:v>
                </c:pt>
                <c:pt idx="22">
                  <c:v>126.14</c:v>
                </c:pt>
                <c:pt idx="23">
                  <c:v>126.21000000000002</c:v>
                </c:pt>
                <c:pt idx="24">
                  <c:v>130.78</c:v>
                </c:pt>
                <c:pt idx="25">
                  <c:v>133.62</c:v>
                </c:pt>
                <c:pt idx="26">
                  <c:v>136.60999999999999</c:v>
                </c:pt>
                <c:pt idx="27">
                  <c:v>130.86000000000001</c:v>
                </c:pt>
                <c:pt idx="28">
                  <c:v>126.77</c:v>
                </c:pt>
                <c:pt idx="29">
                  <c:v>127.63</c:v>
                </c:pt>
                <c:pt idx="30">
                  <c:v>128.5</c:v>
                </c:pt>
                <c:pt idx="31">
                  <c:v>130.15</c:v>
                </c:pt>
                <c:pt idx="32">
                  <c:v>127.71000000000002</c:v>
                </c:pt>
                <c:pt idx="33">
                  <c:v>125.66</c:v>
                </c:pt>
                <c:pt idx="34">
                  <c:v>123.7</c:v>
                </c:pt>
                <c:pt idx="35">
                  <c:v>123.77</c:v>
                </c:pt>
                <c:pt idx="36">
                  <c:v>125.98</c:v>
                </c:pt>
                <c:pt idx="37">
                  <c:v>126.61</c:v>
                </c:pt>
                <c:pt idx="38">
                  <c:v>129.68</c:v>
                </c:pt>
                <c:pt idx="39">
                  <c:v>126.53</c:v>
                </c:pt>
                <c:pt idx="40">
                  <c:v>126.14</c:v>
                </c:pt>
                <c:pt idx="41">
                  <c:v>126.36999999999999</c:v>
                </c:pt>
                <c:pt idx="42">
                  <c:v>128.41999999999999</c:v>
                </c:pt>
                <c:pt idx="43">
                  <c:v>122.91000000000004</c:v>
                </c:pt>
                <c:pt idx="44">
                  <c:v>123.3</c:v>
                </c:pt>
                <c:pt idx="45">
                  <c:v>122.44000000000004</c:v>
                </c:pt>
                <c:pt idx="46">
                  <c:v>118.26</c:v>
                </c:pt>
                <c:pt idx="47">
                  <c:v>119.13</c:v>
                </c:pt>
                <c:pt idx="48">
                  <c:v>120.23</c:v>
                </c:pt>
                <c:pt idx="49">
                  <c:v>121.81</c:v>
                </c:pt>
                <c:pt idx="50">
                  <c:v>125.82</c:v>
                </c:pt>
                <c:pt idx="51">
                  <c:v>125.03</c:v>
                </c:pt>
                <c:pt idx="52">
                  <c:v>132.36000000000001</c:v>
                </c:pt>
                <c:pt idx="53">
                  <c:v>129.52000000000001</c:v>
                </c:pt>
                <c:pt idx="54">
                  <c:v>125.19</c:v>
                </c:pt>
                <c:pt idx="55">
                  <c:v>124.4</c:v>
                </c:pt>
                <c:pt idx="56">
                  <c:v>128.18</c:v>
                </c:pt>
                <c:pt idx="57">
                  <c:v>132.43</c:v>
                </c:pt>
                <c:pt idx="58">
                  <c:v>131.49</c:v>
                </c:pt>
                <c:pt idx="59">
                  <c:v>133.30000000000001</c:v>
                </c:pt>
                <c:pt idx="60">
                  <c:v>134.25</c:v>
                </c:pt>
                <c:pt idx="61">
                  <c:v>135.43</c:v>
                </c:pt>
                <c:pt idx="62">
                  <c:v>134.01</c:v>
                </c:pt>
                <c:pt idx="63">
                  <c:v>131.25</c:v>
                </c:pt>
                <c:pt idx="64">
                  <c:v>134.4</c:v>
                </c:pt>
                <c:pt idx="65">
                  <c:v>141.02000000000001</c:v>
                </c:pt>
                <c:pt idx="66">
                  <c:v>141.57</c:v>
                </c:pt>
                <c:pt idx="67">
                  <c:v>143.30000000000001</c:v>
                </c:pt>
                <c:pt idx="68">
                  <c:v>142.59</c:v>
                </c:pt>
                <c:pt idx="69">
                  <c:v>150.22999999999999</c:v>
                </c:pt>
                <c:pt idx="70">
                  <c:v>150.78</c:v>
                </c:pt>
                <c:pt idx="71">
                  <c:v>146.44999999999999</c:v>
                </c:pt>
                <c:pt idx="72">
                  <c:v>152.04</c:v>
                </c:pt>
                <c:pt idx="73">
                  <c:v>151.33000000000001</c:v>
                </c:pt>
                <c:pt idx="74">
                  <c:v>156.76</c:v>
                </c:pt>
                <c:pt idx="75">
                  <c:v>158.81</c:v>
                </c:pt>
                <c:pt idx="76">
                  <c:v>157.55000000000001</c:v>
                </c:pt>
                <c:pt idx="77">
                  <c:v>148.81</c:v>
                </c:pt>
                <c:pt idx="78">
                  <c:v>148.02000000000001</c:v>
                </c:pt>
                <c:pt idx="79">
                  <c:v>145.26999999999998</c:v>
                </c:pt>
                <c:pt idx="80">
                  <c:v>149.36000000000001</c:v>
                </c:pt>
                <c:pt idx="81">
                  <c:v>144.09</c:v>
                </c:pt>
                <c:pt idx="82">
                  <c:v>150.47</c:v>
                </c:pt>
                <c:pt idx="83">
                  <c:v>151.16999999999999</c:v>
                </c:pt>
                <c:pt idx="84">
                  <c:v>148.18</c:v>
                </c:pt>
                <c:pt idx="85">
                  <c:v>144.47999999999999</c:v>
                </c:pt>
                <c:pt idx="86">
                  <c:v>151.96</c:v>
                </c:pt>
                <c:pt idx="87">
                  <c:v>152.36000000000001</c:v>
                </c:pt>
                <c:pt idx="88">
                  <c:v>154.72</c:v>
                </c:pt>
                <c:pt idx="89">
                  <c:v>153.69</c:v>
                </c:pt>
                <c:pt idx="90">
                  <c:v>158.34</c:v>
                </c:pt>
                <c:pt idx="91">
                  <c:v>158.26</c:v>
                </c:pt>
                <c:pt idx="92">
                  <c:v>156.69</c:v>
                </c:pt>
                <c:pt idx="93">
                  <c:v>155.5</c:v>
                </c:pt>
                <c:pt idx="94">
                  <c:v>153.93</c:v>
                </c:pt>
                <c:pt idx="95">
                  <c:v>152.43</c:v>
                </c:pt>
                <c:pt idx="96">
                  <c:v>148.02000000000001</c:v>
                </c:pt>
                <c:pt idx="97">
                  <c:v>154.32000000000008</c:v>
                </c:pt>
                <c:pt idx="98">
                  <c:v>156.37</c:v>
                </c:pt>
                <c:pt idx="99">
                  <c:v>158.5</c:v>
                </c:pt>
                <c:pt idx="100">
                  <c:v>157.32000000000008</c:v>
                </c:pt>
                <c:pt idx="101">
                  <c:v>154.16999999999999</c:v>
                </c:pt>
                <c:pt idx="102">
                  <c:v>151.65</c:v>
                </c:pt>
                <c:pt idx="103">
                  <c:v>147.08000000000001</c:v>
                </c:pt>
                <c:pt idx="104">
                  <c:v>145.10999999999999</c:v>
                </c:pt>
                <c:pt idx="105">
                  <c:v>145.43</c:v>
                </c:pt>
                <c:pt idx="106">
                  <c:v>144.88000000000008</c:v>
                </c:pt>
                <c:pt idx="107">
                  <c:v>148.5</c:v>
                </c:pt>
                <c:pt idx="108">
                  <c:v>153.22</c:v>
                </c:pt>
                <c:pt idx="109">
                  <c:v>154.32000000000008</c:v>
                </c:pt>
                <c:pt idx="110">
                  <c:v>160.39000000000001</c:v>
                </c:pt>
                <c:pt idx="111">
                  <c:v>161.49</c:v>
                </c:pt>
                <c:pt idx="112">
                  <c:v>156.29</c:v>
                </c:pt>
                <c:pt idx="113">
                  <c:v>156.53</c:v>
                </c:pt>
                <c:pt idx="114">
                  <c:v>157.47</c:v>
                </c:pt>
                <c:pt idx="115">
                  <c:v>156.91999999999999</c:v>
                </c:pt>
                <c:pt idx="116">
                  <c:v>159.28</c:v>
                </c:pt>
                <c:pt idx="117">
                  <c:v>160.78</c:v>
                </c:pt>
                <c:pt idx="118">
                  <c:v>163.76999999999998</c:v>
                </c:pt>
                <c:pt idx="119">
                  <c:v>164.17</c:v>
                </c:pt>
                <c:pt idx="120">
                  <c:v>162.83000000000001</c:v>
                </c:pt>
                <c:pt idx="121">
                  <c:v>164.72</c:v>
                </c:pt>
                <c:pt idx="122">
                  <c:v>164.8</c:v>
                </c:pt>
                <c:pt idx="123">
                  <c:v>166.53</c:v>
                </c:pt>
                <c:pt idx="124">
                  <c:v>166.53</c:v>
                </c:pt>
                <c:pt idx="125">
                  <c:v>166.29</c:v>
                </c:pt>
                <c:pt idx="126">
                  <c:v>154.47999999999999</c:v>
                </c:pt>
                <c:pt idx="127">
                  <c:v>151.16999999999999</c:v>
                </c:pt>
                <c:pt idx="128">
                  <c:v>149.99</c:v>
                </c:pt>
                <c:pt idx="129">
                  <c:v>146.20999999999998</c:v>
                </c:pt>
                <c:pt idx="130">
                  <c:v>145.35000000000008</c:v>
                </c:pt>
                <c:pt idx="131">
                  <c:v>144.88000000000008</c:v>
                </c:pt>
                <c:pt idx="132">
                  <c:v>144.88000000000008</c:v>
                </c:pt>
                <c:pt idx="133">
                  <c:v>143.54</c:v>
                </c:pt>
                <c:pt idx="134">
                  <c:v>144.72</c:v>
                </c:pt>
                <c:pt idx="135">
                  <c:v>142.59</c:v>
                </c:pt>
                <c:pt idx="136">
                  <c:v>141.02000000000001</c:v>
                </c:pt>
                <c:pt idx="137">
                  <c:v>142.36000000000001</c:v>
                </c:pt>
                <c:pt idx="138">
                  <c:v>140.31</c:v>
                </c:pt>
                <c:pt idx="139">
                  <c:v>141.33000000000001</c:v>
                </c:pt>
                <c:pt idx="140">
                  <c:v>143.69</c:v>
                </c:pt>
                <c:pt idx="141">
                  <c:v>138.97</c:v>
                </c:pt>
                <c:pt idx="142">
                  <c:v>139.36000000000001</c:v>
                </c:pt>
                <c:pt idx="143">
                  <c:v>138.34</c:v>
                </c:pt>
                <c:pt idx="144">
                  <c:v>140.15</c:v>
                </c:pt>
                <c:pt idx="145">
                  <c:v>141.1</c:v>
                </c:pt>
                <c:pt idx="146">
                  <c:v>142.99</c:v>
                </c:pt>
                <c:pt idx="147">
                  <c:v>142.28</c:v>
                </c:pt>
                <c:pt idx="148">
                  <c:v>144.56</c:v>
                </c:pt>
                <c:pt idx="149">
                  <c:v>139.84</c:v>
                </c:pt>
                <c:pt idx="150">
                  <c:v>141.72999999999999</c:v>
                </c:pt>
                <c:pt idx="151">
                  <c:v>144.72</c:v>
                </c:pt>
                <c:pt idx="152">
                  <c:v>147.70999999999998</c:v>
                </c:pt>
                <c:pt idx="153">
                  <c:v>146.53</c:v>
                </c:pt>
                <c:pt idx="154">
                  <c:v>148.81</c:v>
                </c:pt>
                <c:pt idx="155">
                  <c:v>145.9</c:v>
                </c:pt>
                <c:pt idx="156">
                  <c:v>145.82000000000008</c:v>
                </c:pt>
                <c:pt idx="157">
                  <c:v>147.87</c:v>
                </c:pt>
                <c:pt idx="158">
                  <c:v>146.44999999999999</c:v>
                </c:pt>
                <c:pt idx="159">
                  <c:v>143.54</c:v>
                </c:pt>
                <c:pt idx="160">
                  <c:v>143.46</c:v>
                </c:pt>
                <c:pt idx="161">
                  <c:v>141.16999999999999</c:v>
                </c:pt>
                <c:pt idx="162">
                  <c:v>139.91</c:v>
                </c:pt>
                <c:pt idx="163">
                  <c:v>139.91</c:v>
                </c:pt>
                <c:pt idx="164">
                  <c:v>143.38000000000008</c:v>
                </c:pt>
                <c:pt idx="165">
                  <c:v>142.99</c:v>
                </c:pt>
                <c:pt idx="166">
                  <c:v>144.32000000000008</c:v>
                </c:pt>
                <c:pt idx="167">
                  <c:v>147.23999999999998</c:v>
                </c:pt>
                <c:pt idx="168">
                  <c:v>148.02000000000001</c:v>
                </c:pt>
                <c:pt idx="169">
                  <c:v>147.39000000000001</c:v>
                </c:pt>
                <c:pt idx="170">
                  <c:v>145.9</c:v>
                </c:pt>
                <c:pt idx="171">
                  <c:v>142.75</c:v>
                </c:pt>
                <c:pt idx="172">
                  <c:v>143.69</c:v>
                </c:pt>
                <c:pt idx="173">
                  <c:v>139.76</c:v>
                </c:pt>
                <c:pt idx="174">
                  <c:v>140.22999999999999</c:v>
                </c:pt>
                <c:pt idx="175">
                  <c:v>140.54</c:v>
                </c:pt>
                <c:pt idx="176">
                  <c:v>139.52000000000001</c:v>
                </c:pt>
                <c:pt idx="177">
                  <c:v>135.82000000000008</c:v>
                </c:pt>
                <c:pt idx="178">
                  <c:v>135.58000000000001</c:v>
                </c:pt>
                <c:pt idx="179">
                  <c:v>136.06</c:v>
                </c:pt>
                <c:pt idx="180">
                  <c:v>136.37</c:v>
                </c:pt>
                <c:pt idx="181">
                  <c:v>140.31</c:v>
                </c:pt>
                <c:pt idx="182">
                  <c:v>137.08000000000001</c:v>
                </c:pt>
                <c:pt idx="183">
                  <c:v>136.06</c:v>
                </c:pt>
                <c:pt idx="184">
                  <c:v>137.08000000000001</c:v>
                </c:pt>
                <c:pt idx="185">
                  <c:v>138.72999999999999</c:v>
                </c:pt>
                <c:pt idx="186">
                  <c:v>140.94</c:v>
                </c:pt>
                <c:pt idx="187">
                  <c:v>142.99</c:v>
                </c:pt>
                <c:pt idx="188">
                  <c:v>143.30000000000001</c:v>
                </c:pt>
                <c:pt idx="189">
                  <c:v>136.84403700000001</c:v>
                </c:pt>
                <c:pt idx="190">
                  <c:v>139.91476049999991</c:v>
                </c:pt>
                <c:pt idx="191">
                  <c:v>141.41075399999991</c:v>
                </c:pt>
                <c:pt idx="192">
                  <c:v>142.5918015</c:v>
                </c:pt>
                <c:pt idx="193">
                  <c:v>138.9699225</c:v>
                </c:pt>
                <c:pt idx="194">
                  <c:v>138.6549765</c:v>
                </c:pt>
                <c:pt idx="195">
                  <c:v>136.7653005</c:v>
                </c:pt>
                <c:pt idx="196">
                  <c:v>140.5446524999999</c:v>
                </c:pt>
                <c:pt idx="197">
                  <c:v>141.883173</c:v>
                </c:pt>
                <c:pt idx="198">
                  <c:v>144.16653149999999</c:v>
                </c:pt>
                <c:pt idx="199">
                  <c:v>142.7492744999999</c:v>
                </c:pt>
                <c:pt idx="200">
                  <c:v>141.72569999999999</c:v>
                </c:pt>
                <c:pt idx="201">
                  <c:v>143.53663950000001</c:v>
                </c:pt>
                <c:pt idx="202">
                  <c:v>143.30043000000009</c:v>
                </c:pt>
                <c:pt idx="203">
                  <c:v>143.53663950000001</c:v>
                </c:pt>
                <c:pt idx="204">
                  <c:v>142.90674750000008</c:v>
                </c:pt>
                <c:pt idx="205">
                  <c:v>145.50505199999998</c:v>
                </c:pt>
                <c:pt idx="206">
                  <c:v>146.29241700000009</c:v>
                </c:pt>
                <c:pt idx="207">
                  <c:v>144.24526799999998</c:v>
                </c:pt>
                <c:pt idx="208">
                  <c:v>142.90674750000008</c:v>
                </c:pt>
                <c:pt idx="209">
                  <c:v>140.15097</c:v>
                </c:pt>
                <c:pt idx="210">
                  <c:v>141.56822700000009</c:v>
                </c:pt>
                <c:pt idx="211">
                  <c:v>141.41075399999991</c:v>
                </c:pt>
                <c:pt idx="212">
                  <c:v>142.5130649999999</c:v>
                </c:pt>
                <c:pt idx="213">
                  <c:v>145.26884250000001</c:v>
                </c:pt>
                <c:pt idx="214">
                  <c:v>146.05620750000008</c:v>
                </c:pt>
                <c:pt idx="215">
                  <c:v>143.3791665</c:v>
                </c:pt>
                <c:pt idx="216">
                  <c:v>146.2136804999999</c:v>
                </c:pt>
                <c:pt idx="217">
                  <c:v>146.91999999999999</c:v>
                </c:pt>
                <c:pt idx="218">
                  <c:v>141.33201750000009</c:v>
                </c:pt>
                <c:pt idx="219">
                  <c:v>139.36360499999998</c:v>
                </c:pt>
                <c:pt idx="220">
                  <c:v>137.15898300000001</c:v>
                </c:pt>
                <c:pt idx="221">
                  <c:v>133.85205000000011</c:v>
                </c:pt>
                <c:pt idx="222">
                  <c:v>132.11984699999999</c:v>
                </c:pt>
                <c:pt idx="223">
                  <c:v>132.74973899999998</c:v>
                </c:pt>
                <c:pt idx="224">
                  <c:v>133.14342149999999</c:v>
                </c:pt>
                <c:pt idx="225">
                  <c:v>137.55266549999999</c:v>
                </c:pt>
                <c:pt idx="226">
                  <c:v>139.206132</c:v>
                </c:pt>
                <c:pt idx="227">
                  <c:v>139.206132</c:v>
                </c:pt>
                <c:pt idx="228">
                  <c:v>140.22970649999999</c:v>
                </c:pt>
                <c:pt idx="229">
                  <c:v>140.70212549999999</c:v>
                </c:pt>
                <c:pt idx="230">
                  <c:v>141.96190950000008</c:v>
                </c:pt>
                <c:pt idx="231">
                  <c:v>139.75728750000007</c:v>
                </c:pt>
                <c:pt idx="232">
                  <c:v>138.34003050000001</c:v>
                </c:pt>
                <c:pt idx="233">
                  <c:v>136.37161800000001</c:v>
                </c:pt>
                <c:pt idx="234">
                  <c:v>134.00952299999992</c:v>
                </c:pt>
                <c:pt idx="235">
                  <c:v>131.33248200000008</c:v>
                </c:pt>
                <c:pt idx="236">
                  <c:v>127.94681250000002</c:v>
                </c:pt>
                <c:pt idx="237">
                  <c:v>139.44234150000008</c:v>
                </c:pt>
                <c:pt idx="238">
                  <c:v>143.8515855</c:v>
                </c:pt>
                <c:pt idx="239">
                  <c:v>143.30043000000009</c:v>
                </c:pt>
                <c:pt idx="240">
                  <c:v>141.72569999999999</c:v>
                </c:pt>
                <c:pt idx="241">
                  <c:v>145.89873450000007</c:v>
                </c:pt>
                <c:pt idx="242">
                  <c:v>147.70967399999989</c:v>
                </c:pt>
                <c:pt idx="243">
                  <c:v>146.13494399999999</c:v>
                </c:pt>
                <c:pt idx="244">
                  <c:v>144.63895049999999</c:v>
                </c:pt>
                <c:pt idx="245">
                  <c:v>151.56776249999999</c:v>
                </c:pt>
                <c:pt idx="246">
                  <c:v>154.48101300000008</c:v>
                </c:pt>
                <c:pt idx="247">
                  <c:v>155.3471145</c:v>
                </c:pt>
                <c:pt idx="248">
                  <c:v>150.15050549999998</c:v>
                </c:pt>
                <c:pt idx="249">
                  <c:v>147.23725499999998</c:v>
                </c:pt>
                <c:pt idx="250">
                  <c:v>149.44187700000001</c:v>
                </c:pt>
                <c:pt idx="251">
                  <c:v>148.18209300000001</c:v>
                </c:pt>
                <c:pt idx="252">
                  <c:v>146.13494399999999</c:v>
                </c:pt>
                <c:pt idx="253">
                  <c:v>142.67053799999999</c:v>
                </c:pt>
                <c:pt idx="254">
                  <c:v>142.7492744999999</c:v>
                </c:pt>
                <c:pt idx="255">
                  <c:v>148.10335649999999</c:v>
                </c:pt>
                <c:pt idx="256">
                  <c:v>149.28440399999999</c:v>
                </c:pt>
                <c:pt idx="257">
                  <c:v>154.55974950000001</c:v>
                </c:pt>
                <c:pt idx="258">
                  <c:v>153.693648</c:v>
                </c:pt>
                <c:pt idx="259">
                  <c:v>153.2999654999999</c:v>
                </c:pt>
                <c:pt idx="260">
                  <c:v>157.55173650000009</c:v>
                </c:pt>
                <c:pt idx="261">
                  <c:v>158.85088875000008</c:v>
                </c:pt>
                <c:pt idx="262">
                  <c:v>159.44141250000001</c:v>
                </c:pt>
                <c:pt idx="263">
                  <c:v>158.65404750000008</c:v>
                </c:pt>
                <c:pt idx="264">
                  <c:v>154.87469549999992</c:v>
                </c:pt>
                <c:pt idx="265">
                  <c:v>155.6620605</c:v>
                </c:pt>
                <c:pt idx="266">
                  <c:v>162.039717</c:v>
                </c:pt>
                <c:pt idx="267">
                  <c:v>160.307514</c:v>
                </c:pt>
                <c:pt idx="268">
                  <c:v>163.22076449999992</c:v>
                </c:pt>
                <c:pt idx="269">
                  <c:v>164.71675799999991</c:v>
                </c:pt>
                <c:pt idx="270">
                  <c:v>163.06329149999999</c:v>
                </c:pt>
                <c:pt idx="271">
                  <c:v>165.81906899999998</c:v>
                </c:pt>
                <c:pt idx="272">
                  <c:v>164.244339</c:v>
                </c:pt>
                <c:pt idx="273">
                  <c:v>159.52014900000009</c:v>
                </c:pt>
                <c:pt idx="274">
                  <c:v>159.2839395</c:v>
                </c:pt>
                <c:pt idx="275">
                  <c:v>163.929393</c:v>
                </c:pt>
                <c:pt idx="276">
                  <c:v>165.74033249999999</c:v>
                </c:pt>
                <c:pt idx="277">
                  <c:v>167.47253549999999</c:v>
                </c:pt>
                <c:pt idx="278">
                  <c:v>167.07885299999998</c:v>
                </c:pt>
                <c:pt idx="279">
                  <c:v>170.14957649999991</c:v>
                </c:pt>
                <c:pt idx="280">
                  <c:v>170.46452250000002</c:v>
                </c:pt>
                <c:pt idx="281">
                  <c:v>176.84217900000004</c:v>
                </c:pt>
                <c:pt idx="282">
                  <c:v>176.84217900000004</c:v>
                </c:pt>
                <c:pt idx="283">
                  <c:v>177.7082805</c:v>
                </c:pt>
                <c:pt idx="284">
                  <c:v>179.59795650000001</c:v>
                </c:pt>
                <c:pt idx="285">
                  <c:v>184.08593700000009</c:v>
                </c:pt>
                <c:pt idx="286">
                  <c:v>184.71582899999999</c:v>
                </c:pt>
                <c:pt idx="287">
                  <c:v>194.87283750000009</c:v>
                </c:pt>
                <c:pt idx="288">
                  <c:v>194.95157399999999</c:v>
                </c:pt>
                <c:pt idx="289">
                  <c:v>195.26651999999999</c:v>
                </c:pt>
                <c:pt idx="290">
                  <c:v>202.037859</c:v>
                </c:pt>
                <c:pt idx="291">
                  <c:v>200.06944650000008</c:v>
                </c:pt>
                <c:pt idx="292">
                  <c:v>198.88839900000016</c:v>
                </c:pt>
                <c:pt idx="293">
                  <c:v>196.52630400000001</c:v>
                </c:pt>
                <c:pt idx="294">
                  <c:v>205.34479199999998</c:v>
                </c:pt>
                <c:pt idx="295">
                  <c:v>201.95912250000001</c:v>
                </c:pt>
                <c:pt idx="296">
                  <c:v>196.84125</c:v>
                </c:pt>
                <c:pt idx="297">
                  <c:v>198.80966249999992</c:v>
                </c:pt>
                <c:pt idx="298">
                  <c:v>195.109047</c:v>
                </c:pt>
                <c:pt idx="299">
                  <c:v>183.29857199999998</c:v>
                </c:pt>
                <c:pt idx="300">
                  <c:v>185.58193050000008</c:v>
                </c:pt>
                <c:pt idx="301">
                  <c:v>194.47915499999991</c:v>
                </c:pt>
                <c:pt idx="302">
                  <c:v>192.27453299999991</c:v>
                </c:pt>
                <c:pt idx="303">
                  <c:v>196.1326215</c:v>
                </c:pt>
                <c:pt idx="304">
                  <c:v>207.9430965</c:v>
                </c:pt>
                <c:pt idx="305">
                  <c:v>218.729997</c:v>
                </c:pt>
                <c:pt idx="306">
                  <c:v>227.94216750000001</c:v>
                </c:pt>
                <c:pt idx="307">
                  <c:v>224.084079</c:v>
                </c:pt>
                <c:pt idx="308">
                  <c:v>223.29671399999998</c:v>
                </c:pt>
                <c:pt idx="309">
                  <c:v>221.6432475</c:v>
                </c:pt>
                <c:pt idx="310">
                  <c:v>219.35988900000001</c:v>
                </c:pt>
                <c:pt idx="311">
                  <c:v>214.95064500000001</c:v>
                </c:pt>
                <c:pt idx="312">
                  <c:v>225.73754549999998</c:v>
                </c:pt>
                <c:pt idx="313">
                  <c:v>222.11566649999995</c:v>
                </c:pt>
                <c:pt idx="314">
                  <c:v>220.46220000000008</c:v>
                </c:pt>
                <c:pt idx="315">
                  <c:v>223.8478695</c:v>
                </c:pt>
                <c:pt idx="316">
                  <c:v>222.98176800000007</c:v>
                </c:pt>
                <c:pt idx="317">
                  <c:v>227.23353899999998</c:v>
                </c:pt>
                <c:pt idx="318">
                  <c:v>227.94216750000001</c:v>
                </c:pt>
                <c:pt idx="319">
                  <c:v>229.12321500000002</c:v>
                </c:pt>
                <c:pt idx="320">
                  <c:v>227.23353899999998</c:v>
                </c:pt>
                <c:pt idx="321">
                  <c:v>226.603647</c:v>
                </c:pt>
                <c:pt idx="322">
                  <c:v>228.72953249999998</c:v>
                </c:pt>
                <c:pt idx="323">
                  <c:v>232.27267499999991</c:v>
                </c:pt>
                <c:pt idx="324">
                  <c:v>231.32783700000016</c:v>
                </c:pt>
                <c:pt idx="325">
                  <c:v>230.3829990000001</c:v>
                </c:pt>
                <c:pt idx="326">
                  <c:v>226.8398565</c:v>
                </c:pt>
                <c:pt idx="327">
                  <c:v>223.06050449999998</c:v>
                </c:pt>
                <c:pt idx="328">
                  <c:v>222.03693000000001</c:v>
                </c:pt>
                <c:pt idx="329">
                  <c:v>210.22645500000002</c:v>
                </c:pt>
                <c:pt idx="330">
                  <c:v>210.22645500000002</c:v>
                </c:pt>
                <c:pt idx="331">
                  <c:v>206.91952199999992</c:v>
                </c:pt>
                <c:pt idx="332">
                  <c:v>204.95110950000009</c:v>
                </c:pt>
                <c:pt idx="333">
                  <c:v>202.82522400000008</c:v>
                </c:pt>
                <c:pt idx="334">
                  <c:v>208.02183300000004</c:v>
                </c:pt>
                <c:pt idx="335">
                  <c:v>212.0373945</c:v>
                </c:pt>
                <c:pt idx="336">
                  <c:v>211.87992149999999</c:v>
                </c:pt>
                <c:pt idx="337">
                  <c:v>211.87992149999999</c:v>
                </c:pt>
                <c:pt idx="338">
                  <c:v>208.651725</c:v>
                </c:pt>
                <c:pt idx="339">
                  <c:v>217.15526700000001</c:v>
                </c:pt>
                <c:pt idx="340">
                  <c:v>212.8247595</c:v>
                </c:pt>
                <c:pt idx="341">
                  <c:v>220.06851750000001</c:v>
                </c:pt>
                <c:pt idx="342">
                  <c:v>217.942632</c:v>
                </c:pt>
                <c:pt idx="343">
                  <c:v>215.42306399999998</c:v>
                </c:pt>
                <c:pt idx="344">
                  <c:v>220.54093650000004</c:v>
                </c:pt>
                <c:pt idx="345">
                  <c:v>220.54093650000004</c:v>
                </c:pt>
                <c:pt idx="346">
                  <c:v>226.44617399999998</c:v>
                </c:pt>
                <c:pt idx="347">
                  <c:v>231.17036399999998</c:v>
                </c:pt>
                <c:pt idx="348">
                  <c:v>229.98931650000009</c:v>
                </c:pt>
                <c:pt idx="349">
                  <c:v>231.24910049999991</c:v>
                </c:pt>
                <c:pt idx="350">
                  <c:v>234.79224300000001</c:v>
                </c:pt>
                <c:pt idx="351">
                  <c:v>235.97329049999999</c:v>
                </c:pt>
                <c:pt idx="352">
                  <c:v>237.07560149999998</c:v>
                </c:pt>
                <c:pt idx="353">
                  <c:v>239.75264250000001</c:v>
                </c:pt>
                <c:pt idx="354">
                  <c:v>241.72105499999998</c:v>
                </c:pt>
                <c:pt idx="355">
                  <c:v>247.62629250000001</c:v>
                </c:pt>
                <c:pt idx="356">
                  <c:v>244.24062299999991</c:v>
                </c:pt>
                <c:pt idx="357">
                  <c:v>239.51643300000001</c:v>
                </c:pt>
                <c:pt idx="358">
                  <c:v>243.768204</c:v>
                </c:pt>
                <c:pt idx="359">
                  <c:v>236.99686499999999</c:v>
                </c:pt>
                <c:pt idx="360">
                  <c:v>234.24108749999999</c:v>
                </c:pt>
                <c:pt idx="361">
                  <c:v>238.96527750000001</c:v>
                </c:pt>
                <c:pt idx="362">
                  <c:v>238.96527750000001</c:v>
                </c:pt>
                <c:pt idx="363">
                  <c:v>248.41365749999991</c:v>
                </c:pt>
                <c:pt idx="364">
                  <c:v>252.90163800000008</c:v>
                </c:pt>
                <c:pt idx="365">
                  <c:v>255.34246950000008</c:v>
                </c:pt>
                <c:pt idx="366">
                  <c:v>255.34246950000008</c:v>
                </c:pt>
                <c:pt idx="367">
                  <c:v>259.59424050000001</c:v>
                </c:pt>
                <c:pt idx="368">
                  <c:v>252.42921900000007</c:v>
                </c:pt>
                <c:pt idx="369">
                  <c:v>257.46835499999975</c:v>
                </c:pt>
                <c:pt idx="370">
                  <c:v>258.7281389999996</c:v>
                </c:pt>
                <c:pt idx="371">
                  <c:v>257.94077399999981</c:v>
                </c:pt>
                <c:pt idx="372">
                  <c:v>253.53153</c:v>
                </c:pt>
                <c:pt idx="373">
                  <c:v>258.88561199999981</c:v>
                </c:pt>
                <c:pt idx="374">
                  <c:v>256.12983450000002</c:v>
                </c:pt>
                <c:pt idx="375">
                  <c:v>253.53153</c:v>
                </c:pt>
                <c:pt idx="376">
                  <c:v>259.59424050000001</c:v>
                </c:pt>
                <c:pt idx="377">
                  <c:v>262.192545</c:v>
                </c:pt>
                <c:pt idx="378">
                  <c:v>263.45232899999985</c:v>
                </c:pt>
                <c:pt idx="379">
                  <c:v>261.40518000000003</c:v>
                </c:pt>
                <c:pt idx="380">
                  <c:v>267.074208</c:v>
                </c:pt>
                <c:pt idx="381">
                  <c:v>265.57821449999983</c:v>
                </c:pt>
                <c:pt idx="382">
                  <c:v>265.02705899999984</c:v>
                </c:pt>
                <c:pt idx="383">
                  <c:v>274.79038499999984</c:v>
                </c:pt>
                <c:pt idx="384">
                  <c:v>274.947858</c:v>
                </c:pt>
                <c:pt idx="385">
                  <c:v>278.09731799999975</c:v>
                </c:pt>
                <c:pt idx="386">
                  <c:v>273.84554700000001</c:v>
                </c:pt>
                <c:pt idx="387">
                  <c:v>271.79839799999968</c:v>
                </c:pt>
                <c:pt idx="388">
                  <c:v>271.79839799999968</c:v>
                </c:pt>
                <c:pt idx="389">
                  <c:v>280.53814949999975</c:v>
                </c:pt>
                <c:pt idx="390">
                  <c:v>279.357102</c:v>
                </c:pt>
                <c:pt idx="391">
                  <c:v>267.546627</c:v>
                </c:pt>
                <c:pt idx="392">
                  <c:v>272.1920805000002</c:v>
                </c:pt>
                <c:pt idx="393">
                  <c:v>269.90872199999984</c:v>
                </c:pt>
                <c:pt idx="394">
                  <c:v>280.30194</c:v>
                </c:pt>
                <c:pt idx="395">
                  <c:v>284.39623799999964</c:v>
                </c:pt>
                <c:pt idx="396">
                  <c:v>286.28591399999976</c:v>
                </c:pt>
                <c:pt idx="397">
                  <c:v>281.08930499999985</c:v>
                </c:pt>
                <c:pt idx="398">
                  <c:v>287.23075199999977</c:v>
                </c:pt>
                <c:pt idx="399">
                  <c:v>283.92381899999964</c:v>
                </c:pt>
                <c:pt idx="400">
                  <c:v>279.75078450000001</c:v>
                </c:pt>
                <c:pt idx="401">
                  <c:v>275.02659449999976</c:v>
                </c:pt>
                <c:pt idx="402">
                  <c:v>273.60933749999981</c:v>
                </c:pt>
                <c:pt idx="403">
                  <c:v>266.20810649999976</c:v>
                </c:pt>
                <c:pt idx="404">
                  <c:v>259.51550399999985</c:v>
                </c:pt>
                <c:pt idx="405">
                  <c:v>262.192545</c:v>
                </c:pt>
                <c:pt idx="406">
                  <c:v>250.38207000000008</c:v>
                </c:pt>
                <c:pt idx="407">
                  <c:v>242.66589299999998</c:v>
                </c:pt>
                <c:pt idx="408">
                  <c:v>254.47636800000001</c:v>
                </c:pt>
                <c:pt idx="409">
                  <c:v>269.04262050000017</c:v>
                </c:pt>
                <c:pt idx="410">
                  <c:v>270.2236679999998</c:v>
                </c:pt>
                <c:pt idx="411">
                  <c:v>270.30240450000002</c:v>
                </c:pt>
                <c:pt idx="412">
                  <c:v>276.52258799999993</c:v>
                </c:pt>
                <c:pt idx="413">
                  <c:v>271.40471549999984</c:v>
                </c:pt>
                <c:pt idx="414">
                  <c:v>264.16095749999999</c:v>
                </c:pt>
                <c:pt idx="415">
                  <c:v>264.39716699999985</c:v>
                </c:pt>
                <c:pt idx="416">
                  <c:v>261.09023399999984</c:v>
                </c:pt>
                <c:pt idx="417">
                  <c:v>272.90070899999984</c:v>
                </c:pt>
                <c:pt idx="418">
                  <c:v>289.75031999999976</c:v>
                </c:pt>
                <c:pt idx="419">
                  <c:v>299.27743649999985</c:v>
                </c:pt>
                <c:pt idx="420">
                  <c:v>300.37974750000001</c:v>
                </c:pt>
                <c:pt idx="421">
                  <c:v>298.80501749999985</c:v>
                </c:pt>
                <c:pt idx="422">
                  <c:v>302.34816000000001</c:v>
                </c:pt>
                <c:pt idx="423">
                  <c:v>305.51182080000001</c:v>
                </c:pt>
                <c:pt idx="424">
                  <c:v>296.22048192</c:v>
                </c:pt>
                <c:pt idx="425">
                  <c:v>297.40158432000004</c:v>
                </c:pt>
                <c:pt idx="426">
                  <c:v>296.92914335999984</c:v>
                </c:pt>
                <c:pt idx="427">
                  <c:v>292.12599360000002</c:v>
                </c:pt>
                <c:pt idx="428">
                  <c:v>295.90552127999985</c:v>
                </c:pt>
                <c:pt idx="429">
                  <c:v>294.88189919999996</c:v>
                </c:pt>
                <c:pt idx="430">
                  <c:v>288.42520607999984</c:v>
                </c:pt>
                <c:pt idx="431">
                  <c:v>290.23622975999967</c:v>
                </c:pt>
                <c:pt idx="432">
                  <c:v>300.15748992000016</c:v>
                </c:pt>
                <c:pt idx="433">
                  <c:v>301.65355295999984</c:v>
                </c:pt>
                <c:pt idx="434">
                  <c:v>296.14174176</c:v>
                </c:pt>
                <c:pt idx="435">
                  <c:v>284.64567840000001</c:v>
                </c:pt>
                <c:pt idx="436">
                  <c:v>298.81890719999996</c:v>
                </c:pt>
                <c:pt idx="437">
                  <c:v>287.00788320000021</c:v>
                </c:pt>
                <c:pt idx="438">
                  <c:v>283.07087520000005</c:v>
                </c:pt>
                <c:pt idx="439">
                  <c:v>285.98426112000016</c:v>
                </c:pt>
                <c:pt idx="440">
                  <c:v>277.55906400000021</c:v>
                </c:pt>
                <c:pt idx="441">
                  <c:v>268.74016607999999</c:v>
                </c:pt>
                <c:pt idx="442">
                  <c:v>277.32284352000016</c:v>
                </c:pt>
                <c:pt idx="443">
                  <c:v>277.95276480000001</c:v>
                </c:pt>
                <c:pt idx="444">
                  <c:v>263.22835487999964</c:v>
                </c:pt>
                <c:pt idx="445">
                  <c:v>268.18898496000003</c:v>
                </c:pt>
                <c:pt idx="446">
                  <c:v>268.50394560000001</c:v>
                </c:pt>
                <c:pt idx="447">
                  <c:v>274.56693791999976</c:v>
                </c:pt>
                <c:pt idx="448">
                  <c:v>283.54331615999985</c:v>
                </c:pt>
              </c:numCache>
            </c:numRef>
          </c:val>
          <c:smooth val="1"/>
        </c:ser>
        <c:marker val="1"/>
        <c:axId val="157224960"/>
        <c:axId val="157226496"/>
      </c:lineChart>
      <c:dateAx>
        <c:axId val="157224960"/>
        <c:scaling>
          <c:orientation val="minMax"/>
        </c:scaling>
        <c:axPos val="b"/>
        <c:majorGridlines/>
        <c:numFmt formatCode="[$-409]mmm\-yy;@" sourceLinked="0"/>
        <c:tickLblPos val="nextTo"/>
        <c:txPr>
          <a:bodyPr rot="-5400000" vert="horz"/>
          <a:lstStyle/>
          <a:p>
            <a:pPr>
              <a:defRPr sz="9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7226496"/>
        <c:crosses val="autoZero"/>
        <c:auto val="1"/>
        <c:lblOffset val="100"/>
        <c:majorUnit val="28"/>
        <c:majorTimeUnit val="days"/>
      </c:dateAx>
      <c:valAx>
        <c:axId val="157226496"/>
        <c:scaling>
          <c:orientation val="minMax"/>
          <c:min val="100"/>
        </c:scaling>
        <c:axPos val="r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7224960"/>
        <c:crosses val="max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0.10651974288338217"/>
          <c:y val="0.1224465309183318"/>
          <c:w val="0.52059925093632953"/>
          <c:h val="0.1294916706840217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цен на пшеницу/</a:t>
            </a:r>
            <a:r>
              <a:rPr lang="en-US" sz="1200"/>
              <a:t>Dynamics of prices for wheat</a:t>
            </a:r>
            <a:r>
              <a:rPr lang="ru-RU" sz="1200"/>
              <a:t>, $/</a:t>
            </a:r>
            <a:r>
              <a:rPr lang="en-US" sz="1200"/>
              <a:t>t FOB</a:t>
            </a:r>
          </a:p>
        </c:rich>
      </c:tx>
      <c:layout>
        <c:manualLayout>
          <c:xMode val="edge"/>
          <c:yMode val="edge"/>
          <c:x val="0.17879233325790225"/>
          <c:y val="0"/>
        </c:manualLayout>
      </c:layout>
    </c:title>
    <c:plotArea>
      <c:layout>
        <c:manualLayout>
          <c:layoutTarget val="inner"/>
          <c:xMode val="edge"/>
          <c:yMode val="edge"/>
          <c:x val="6.7600112769564666E-2"/>
          <c:y val="6.5883397228407914E-2"/>
          <c:w val="0.87701128886878565"/>
          <c:h val="0.77731613335567162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SRW</c:v>
                </c:pt>
              </c:strCache>
            </c:strRef>
          </c:tx>
          <c:spPr>
            <a:ln w="31750">
              <a:solidFill>
                <a:srgbClr val="1F497D">
                  <a:lumMod val="75000"/>
                </a:srgbClr>
              </a:solidFill>
            </a:ln>
          </c:spPr>
          <c:marker>
            <c:symbol val="square"/>
            <c:size val="3"/>
            <c:spPr>
              <a:solidFill>
                <a:srgbClr val="4F81BD"/>
              </a:solidFill>
              <a:ln>
                <a:solidFill>
                  <a:srgbClr val="4F81BD">
                    <a:lumMod val="50000"/>
                  </a:srgb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39801</c:v>
                </c:pt>
                <c:pt idx="1">
                  <c:v>39808</c:v>
                </c:pt>
                <c:pt idx="2">
                  <c:v>39815</c:v>
                </c:pt>
                <c:pt idx="3">
                  <c:v>39822</c:v>
                </c:pt>
                <c:pt idx="4">
                  <c:v>39829</c:v>
                </c:pt>
                <c:pt idx="5">
                  <c:v>39836</c:v>
                </c:pt>
                <c:pt idx="6">
                  <c:v>39843</c:v>
                </c:pt>
                <c:pt idx="7">
                  <c:v>39850</c:v>
                </c:pt>
                <c:pt idx="8">
                  <c:v>39857</c:v>
                </c:pt>
                <c:pt idx="9">
                  <c:v>39864</c:v>
                </c:pt>
                <c:pt idx="10">
                  <c:v>39871</c:v>
                </c:pt>
                <c:pt idx="11">
                  <c:v>39878</c:v>
                </c:pt>
                <c:pt idx="12">
                  <c:v>39885</c:v>
                </c:pt>
                <c:pt idx="13">
                  <c:v>39892</c:v>
                </c:pt>
                <c:pt idx="14">
                  <c:v>39899</c:v>
                </c:pt>
                <c:pt idx="15">
                  <c:v>39906</c:v>
                </c:pt>
                <c:pt idx="16">
                  <c:v>39912</c:v>
                </c:pt>
                <c:pt idx="17">
                  <c:v>39920</c:v>
                </c:pt>
                <c:pt idx="18">
                  <c:v>39927</c:v>
                </c:pt>
                <c:pt idx="19">
                  <c:v>39934</c:v>
                </c:pt>
                <c:pt idx="20">
                  <c:v>39941</c:v>
                </c:pt>
                <c:pt idx="21">
                  <c:v>39948</c:v>
                </c:pt>
                <c:pt idx="22">
                  <c:v>39955</c:v>
                </c:pt>
                <c:pt idx="23">
                  <c:v>39962</c:v>
                </c:pt>
                <c:pt idx="24">
                  <c:v>39969</c:v>
                </c:pt>
                <c:pt idx="25">
                  <c:v>39976</c:v>
                </c:pt>
                <c:pt idx="26">
                  <c:v>39983</c:v>
                </c:pt>
                <c:pt idx="27">
                  <c:v>39990</c:v>
                </c:pt>
                <c:pt idx="28">
                  <c:v>39997</c:v>
                </c:pt>
                <c:pt idx="29">
                  <c:v>40004</c:v>
                </c:pt>
                <c:pt idx="30">
                  <c:v>40011</c:v>
                </c:pt>
                <c:pt idx="31">
                  <c:v>40018</c:v>
                </c:pt>
                <c:pt idx="32">
                  <c:v>40025</c:v>
                </c:pt>
                <c:pt idx="33">
                  <c:v>40032</c:v>
                </c:pt>
                <c:pt idx="34">
                  <c:v>40039</c:v>
                </c:pt>
                <c:pt idx="35">
                  <c:v>40046</c:v>
                </c:pt>
                <c:pt idx="36">
                  <c:v>40053</c:v>
                </c:pt>
                <c:pt idx="37">
                  <c:v>40060</c:v>
                </c:pt>
                <c:pt idx="38">
                  <c:v>40067</c:v>
                </c:pt>
                <c:pt idx="39">
                  <c:v>40074</c:v>
                </c:pt>
                <c:pt idx="40">
                  <c:v>40081</c:v>
                </c:pt>
                <c:pt idx="41">
                  <c:v>40088</c:v>
                </c:pt>
                <c:pt idx="42">
                  <c:v>40095</c:v>
                </c:pt>
                <c:pt idx="43">
                  <c:v>40102</c:v>
                </c:pt>
                <c:pt idx="44">
                  <c:v>40109</c:v>
                </c:pt>
                <c:pt idx="45">
                  <c:v>40116</c:v>
                </c:pt>
                <c:pt idx="46">
                  <c:v>40123</c:v>
                </c:pt>
                <c:pt idx="47">
                  <c:v>40130</c:v>
                </c:pt>
                <c:pt idx="48">
                  <c:v>40137</c:v>
                </c:pt>
                <c:pt idx="49">
                  <c:v>40144</c:v>
                </c:pt>
                <c:pt idx="50">
                  <c:v>40151</c:v>
                </c:pt>
                <c:pt idx="51">
                  <c:v>40158</c:v>
                </c:pt>
                <c:pt idx="52">
                  <c:v>40165</c:v>
                </c:pt>
                <c:pt idx="53">
                  <c:v>40175</c:v>
                </c:pt>
                <c:pt idx="54">
                  <c:v>40182</c:v>
                </c:pt>
                <c:pt idx="55">
                  <c:v>40186</c:v>
                </c:pt>
                <c:pt idx="56">
                  <c:v>40193</c:v>
                </c:pt>
                <c:pt idx="57">
                  <c:v>40200</c:v>
                </c:pt>
                <c:pt idx="58">
                  <c:v>40207</c:v>
                </c:pt>
                <c:pt idx="59">
                  <c:v>40214</c:v>
                </c:pt>
                <c:pt idx="60">
                  <c:v>40221</c:v>
                </c:pt>
                <c:pt idx="61">
                  <c:v>40228</c:v>
                </c:pt>
                <c:pt idx="62">
                  <c:v>40235</c:v>
                </c:pt>
                <c:pt idx="63">
                  <c:v>40242</c:v>
                </c:pt>
                <c:pt idx="64">
                  <c:v>40249</c:v>
                </c:pt>
                <c:pt idx="65">
                  <c:v>40228</c:v>
                </c:pt>
                <c:pt idx="66">
                  <c:v>40263</c:v>
                </c:pt>
                <c:pt idx="67">
                  <c:v>40270</c:v>
                </c:pt>
                <c:pt idx="68">
                  <c:v>40277</c:v>
                </c:pt>
                <c:pt idx="69">
                  <c:v>40284</c:v>
                </c:pt>
                <c:pt idx="70">
                  <c:v>40291</c:v>
                </c:pt>
                <c:pt idx="71">
                  <c:v>40298</c:v>
                </c:pt>
                <c:pt idx="72">
                  <c:v>40305</c:v>
                </c:pt>
                <c:pt idx="73">
                  <c:v>40312</c:v>
                </c:pt>
                <c:pt idx="74">
                  <c:v>40319</c:v>
                </c:pt>
                <c:pt idx="75">
                  <c:v>40326</c:v>
                </c:pt>
                <c:pt idx="76">
                  <c:v>40333</c:v>
                </c:pt>
                <c:pt idx="77">
                  <c:v>40340</c:v>
                </c:pt>
                <c:pt idx="78">
                  <c:v>40347</c:v>
                </c:pt>
                <c:pt idx="79">
                  <c:v>40354</c:v>
                </c:pt>
                <c:pt idx="80">
                  <c:v>40361</c:v>
                </c:pt>
                <c:pt idx="81">
                  <c:v>40368</c:v>
                </c:pt>
                <c:pt idx="82">
                  <c:v>40375</c:v>
                </c:pt>
                <c:pt idx="83">
                  <c:v>40382</c:v>
                </c:pt>
                <c:pt idx="84">
                  <c:v>40389</c:v>
                </c:pt>
                <c:pt idx="85">
                  <c:v>40396</c:v>
                </c:pt>
                <c:pt idx="86">
                  <c:v>40403</c:v>
                </c:pt>
                <c:pt idx="87">
                  <c:v>40410</c:v>
                </c:pt>
                <c:pt idx="88">
                  <c:v>40417</c:v>
                </c:pt>
                <c:pt idx="89">
                  <c:v>40424</c:v>
                </c:pt>
                <c:pt idx="90">
                  <c:v>40431</c:v>
                </c:pt>
                <c:pt idx="91">
                  <c:v>40438</c:v>
                </c:pt>
                <c:pt idx="92">
                  <c:v>40445</c:v>
                </c:pt>
                <c:pt idx="93">
                  <c:v>40452</c:v>
                </c:pt>
                <c:pt idx="94">
                  <c:v>40459</c:v>
                </c:pt>
                <c:pt idx="95">
                  <c:v>40466</c:v>
                </c:pt>
                <c:pt idx="96">
                  <c:v>40473</c:v>
                </c:pt>
                <c:pt idx="97">
                  <c:v>40480</c:v>
                </c:pt>
                <c:pt idx="98">
                  <c:v>40487</c:v>
                </c:pt>
                <c:pt idx="99">
                  <c:v>40494</c:v>
                </c:pt>
                <c:pt idx="100">
                  <c:v>40501</c:v>
                </c:pt>
                <c:pt idx="101">
                  <c:v>40508</c:v>
                </c:pt>
                <c:pt idx="102">
                  <c:v>40515</c:v>
                </c:pt>
                <c:pt idx="103">
                  <c:v>40522</c:v>
                </c:pt>
                <c:pt idx="104">
                  <c:v>40529</c:v>
                </c:pt>
                <c:pt idx="105">
                  <c:v>40535</c:v>
                </c:pt>
                <c:pt idx="106">
                  <c:v>40543</c:v>
                </c:pt>
                <c:pt idx="107">
                  <c:v>40550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40606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40654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Sheet1!$C$2:$C$127</c:f>
              <c:numCache>
                <c:formatCode>General</c:formatCode>
                <c:ptCount val="126"/>
                <c:pt idx="0">
                  <c:v>198</c:v>
                </c:pt>
                <c:pt idx="1">
                  <c:v>208</c:v>
                </c:pt>
                <c:pt idx="2">
                  <c:v>216</c:v>
                </c:pt>
                <c:pt idx="3">
                  <c:v>215</c:v>
                </c:pt>
                <c:pt idx="4">
                  <c:v>200</c:v>
                </c:pt>
                <c:pt idx="5">
                  <c:v>203</c:v>
                </c:pt>
                <c:pt idx="6">
                  <c:v>198</c:v>
                </c:pt>
                <c:pt idx="7">
                  <c:v>197</c:v>
                </c:pt>
                <c:pt idx="8">
                  <c:v>189</c:v>
                </c:pt>
                <c:pt idx="9">
                  <c:v>187</c:v>
                </c:pt>
                <c:pt idx="10">
                  <c:v>188</c:v>
                </c:pt>
                <c:pt idx="11">
                  <c:v>190</c:v>
                </c:pt>
                <c:pt idx="12">
                  <c:v>186</c:v>
                </c:pt>
                <c:pt idx="13">
                  <c:v>197</c:v>
                </c:pt>
                <c:pt idx="14">
                  <c:v>181</c:v>
                </c:pt>
                <c:pt idx="15">
                  <c:v>203</c:v>
                </c:pt>
                <c:pt idx="16">
                  <c:v>188</c:v>
                </c:pt>
                <c:pt idx="17">
                  <c:v>192</c:v>
                </c:pt>
                <c:pt idx="18">
                  <c:v>192</c:v>
                </c:pt>
                <c:pt idx="19">
                  <c:v>204</c:v>
                </c:pt>
                <c:pt idx="20">
                  <c:v>206</c:v>
                </c:pt>
                <c:pt idx="21">
                  <c:v>205</c:v>
                </c:pt>
                <c:pt idx="22">
                  <c:v>218</c:v>
                </c:pt>
                <c:pt idx="23">
                  <c:v>227</c:v>
                </c:pt>
                <c:pt idx="24">
                  <c:v>220</c:v>
                </c:pt>
                <c:pt idx="25">
                  <c:v>205</c:v>
                </c:pt>
                <c:pt idx="26">
                  <c:v>200</c:v>
                </c:pt>
                <c:pt idx="27">
                  <c:v>204</c:v>
                </c:pt>
                <c:pt idx="28">
                  <c:v>189</c:v>
                </c:pt>
                <c:pt idx="29">
                  <c:v>183</c:v>
                </c:pt>
                <c:pt idx="30">
                  <c:v>192</c:v>
                </c:pt>
                <c:pt idx="31">
                  <c:v>182</c:v>
                </c:pt>
                <c:pt idx="32">
                  <c:v>185</c:v>
                </c:pt>
                <c:pt idx="33">
                  <c:v>171</c:v>
                </c:pt>
                <c:pt idx="34">
                  <c:v>170</c:v>
                </c:pt>
                <c:pt idx="35">
                  <c:v>162</c:v>
                </c:pt>
                <c:pt idx="36">
                  <c:v>173</c:v>
                </c:pt>
                <c:pt idx="37">
                  <c:v>170</c:v>
                </c:pt>
                <c:pt idx="38">
                  <c:v>168</c:v>
                </c:pt>
                <c:pt idx="39">
                  <c:v>168</c:v>
                </c:pt>
                <c:pt idx="40">
                  <c:v>163</c:v>
                </c:pt>
                <c:pt idx="41">
                  <c:v>162</c:v>
                </c:pt>
                <c:pt idx="42">
                  <c:v>170</c:v>
                </c:pt>
                <c:pt idx="43">
                  <c:v>187</c:v>
                </c:pt>
                <c:pt idx="44">
                  <c:v>201</c:v>
                </c:pt>
                <c:pt idx="45">
                  <c:v>189</c:v>
                </c:pt>
                <c:pt idx="46">
                  <c:v>194</c:v>
                </c:pt>
                <c:pt idx="47">
                  <c:v>216</c:v>
                </c:pt>
                <c:pt idx="48">
                  <c:v>222</c:v>
                </c:pt>
                <c:pt idx="49">
                  <c:v>220</c:v>
                </c:pt>
                <c:pt idx="50">
                  <c:v>214</c:v>
                </c:pt>
                <c:pt idx="51">
                  <c:v>212</c:v>
                </c:pt>
                <c:pt idx="52">
                  <c:v>211</c:v>
                </c:pt>
                <c:pt idx="53">
                  <c:v>215</c:v>
                </c:pt>
                <c:pt idx="54">
                  <c:v>220</c:v>
                </c:pt>
                <c:pt idx="55">
                  <c:v>224</c:v>
                </c:pt>
                <c:pt idx="56">
                  <c:v>200</c:v>
                </c:pt>
                <c:pt idx="57">
                  <c:v>196</c:v>
                </c:pt>
                <c:pt idx="58">
                  <c:v>189</c:v>
                </c:pt>
                <c:pt idx="59">
                  <c:v>190</c:v>
                </c:pt>
                <c:pt idx="60">
                  <c:v>193</c:v>
                </c:pt>
                <c:pt idx="61">
                  <c:v>198</c:v>
                </c:pt>
                <c:pt idx="62">
                  <c:v>206</c:v>
                </c:pt>
                <c:pt idx="63">
                  <c:v>199</c:v>
                </c:pt>
                <c:pt idx="64">
                  <c:v>194</c:v>
                </c:pt>
                <c:pt idx="65">
                  <c:v>198</c:v>
                </c:pt>
                <c:pt idx="66">
                  <c:v>191</c:v>
                </c:pt>
                <c:pt idx="67">
                  <c:v>184</c:v>
                </c:pt>
                <c:pt idx="68">
                  <c:v>190</c:v>
                </c:pt>
                <c:pt idx="69">
                  <c:v>199</c:v>
                </c:pt>
                <c:pt idx="70">
                  <c:v>200</c:v>
                </c:pt>
                <c:pt idx="71">
                  <c:v>195</c:v>
                </c:pt>
                <c:pt idx="72">
                  <c:v>199</c:v>
                </c:pt>
                <c:pt idx="73">
                  <c:v>190</c:v>
                </c:pt>
                <c:pt idx="74">
                  <c:v>194</c:v>
                </c:pt>
                <c:pt idx="75">
                  <c:v>192</c:v>
                </c:pt>
                <c:pt idx="76">
                  <c:v>182</c:v>
                </c:pt>
                <c:pt idx="77">
                  <c:v>182</c:v>
                </c:pt>
                <c:pt idx="78">
                  <c:v>194</c:v>
                </c:pt>
                <c:pt idx="79">
                  <c:v>192</c:v>
                </c:pt>
                <c:pt idx="80">
                  <c:v>203</c:v>
                </c:pt>
                <c:pt idx="81">
                  <c:v>216</c:v>
                </c:pt>
                <c:pt idx="82">
                  <c:v>234</c:v>
                </c:pt>
                <c:pt idx="83">
                  <c:v>237</c:v>
                </c:pt>
                <c:pt idx="84">
                  <c:v>260</c:v>
                </c:pt>
                <c:pt idx="85">
                  <c:v>281</c:v>
                </c:pt>
                <c:pt idx="86">
                  <c:v>278</c:v>
                </c:pt>
                <c:pt idx="87">
                  <c:v>272</c:v>
                </c:pt>
                <c:pt idx="88">
                  <c:v>273</c:v>
                </c:pt>
                <c:pt idx="89">
                  <c:v>291</c:v>
                </c:pt>
                <c:pt idx="90">
                  <c:v>287</c:v>
                </c:pt>
                <c:pt idx="91">
                  <c:v>303</c:v>
                </c:pt>
                <c:pt idx="92">
                  <c:v>296</c:v>
                </c:pt>
                <c:pt idx="93">
                  <c:v>272</c:v>
                </c:pt>
                <c:pt idx="94">
                  <c:v>296</c:v>
                </c:pt>
                <c:pt idx="95">
                  <c:v>288</c:v>
                </c:pt>
                <c:pt idx="96">
                  <c:v>276</c:v>
                </c:pt>
                <c:pt idx="97">
                  <c:v>297</c:v>
                </c:pt>
                <c:pt idx="98">
                  <c:v>303</c:v>
                </c:pt>
                <c:pt idx="99">
                  <c:v>286</c:v>
                </c:pt>
                <c:pt idx="100">
                  <c:v>281</c:v>
                </c:pt>
                <c:pt idx="101">
                  <c:v>282</c:v>
                </c:pt>
                <c:pt idx="102">
                  <c:v>317</c:v>
                </c:pt>
                <c:pt idx="103">
                  <c:v>318</c:v>
                </c:pt>
                <c:pt idx="104">
                  <c:v>307</c:v>
                </c:pt>
                <c:pt idx="105">
                  <c:v>318</c:v>
                </c:pt>
                <c:pt idx="106">
                  <c:v>316</c:v>
                </c:pt>
                <c:pt idx="107">
                  <c:v>316</c:v>
                </c:pt>
                <c:pt idx="108">
                  <c:v>315</c:v>
                </c:pt>
                <c:pt idx="109">
                  <c:v>334</c:v>
                </c:pt>
                <c:pt idx="110">
                  <c:v>335</c:v>
                </c:pt>
                <c:pt idx="111">
                  <c:v>350</c:v>
                </c:pt>
                <c:pt idx="112">
                  <c:v>355</c:v>
                </c:pt>
                <c:pt idx="113">
                  <c:v>339</c:v>
                </c:pt>
                <c:pt idx="114">
                  <c:v>322</c:v>
                </c:pt>
                <c:pt idx="115">
                  <c:v>331</c:v>
                </c:pt>
                <c:pt idx="116">
                  <c:v>296</c:v>
                </c:pt>
                <c:pt idx="117">
                  <c:v>302</c:v>
                </c:pt>
                <c:pt idx="118">
                  <c:v>310</c:v>
                </c:pt>
                <c:pt idx="119">
                  <c:v>321</c:v>
                </c:pt>
                <c:pt idx="120">
                  <c:v>329</c:v>
                </c:pt>
                <c:pt idx="121">
                  <c:v>310</c:v>
                </c:pt>
                <c:pt idx="122">
                  <c:v>329</c:v>
                </c:pt>
                <c:pt idx="123">
                  <c:v>314</c:v>
                </c:pt>
                <c:pt idx="124">
                  <c:v>303</c:v>
                </c:pt>
                <c:pt idx="125">
                  <c:v>296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Rus MWheat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39801</c:v>
                </c:pt>
                <c:pt idx="1">
                  <c:v>39808</c:v>
                </c:pt>
                <c:pt idx="2">
                  <c:v>39815</c:v>
                </c:pt>
                <c:pt idx="3">
                  <c:v>39822</c:v>
                </c:pt>
                <c:pt idx="4">
                  <c:v>39829</c:v>
                </c:pt>
                <c:pt idx="5">
                  <c:v>39836</c:v>
                </c:pt>
                <c:pt idx="6">
                  <c:v>39843</c:v>
                </c:pt>
                <c:pt idx="7">
                  <c:v>39850</c:v>
                </c:pt>
                <c:pt idx="8">
                  <c:v>39857</c:v>
                </c:pt>
                <c:pt idx="9">
                  <c:v>39864</c:v>
                </c:pt>
                <c:pt idx="10">
                  <c:v>39871</c:v>
                </c:pt>
                <c:pt idx="11">
                  <c:v>39878</c:v>
                </c:pt>
                <c:pt idx="12">
                  <c:v>39885</c:v>
                </c:pt>
                <c:pt idx="13">
                  <c:v>39892</c:v>
                </c:pt>
                <c:pt idx="14">
                  <c:v>39899</c:v>
                </c:pt>
                <c:pt idx="15">
                  <c:v>39906</c:v>
                </c:pt>
                <c:pt idx="16">
                  <c:v>39912</c:v>
                </c:pt>
                <c:pt idx="17">
                  <c:v>39920</c:v>
                </c:pt>
                <c:pt idx="18">
                  <c:v>39927</c:v>
                </c:pt>
                <c:pt idx="19">
                  <c:v>39934</c:v>
                </c:pt>
                <c:pt idx="20">
                  <c:v>39941</c:v>
                </c:pt>
                <c:pt idx="21">
                  <c:v>39948</c:v>
                </c:pt>
                <c:pt idx="22">
                  <c:v>39955</c:v>
                </c:pt>
                <c:pt idx="23">
                  <c:v>39962</c:v>
                </c:pt>
                <c:pt idx="24">
                  <c:v>39969</c:v>
                </c:pt>
                <c:pt idx="25">
                  <c:v>39976</c:v>
                </c:pt>
                <c:pt idx="26">
                  <c:v>39983</c:v>
                </c:pt>
                <c:pt idx="27">
                  <c:v>39990</c:v>
                </c:pt>
                <c:pt idx="28">
                  <c:v>39997</c:v>
                </c:pt>
                <c:pt idx="29">
                  <c:v>40004</c:v>
                </c:pt>
                <c:pt idx="30">
                  <c:v>40011</c:v>
                </c:pt>
                <c:pt idx="31">
                  <c:v>40018</c:v>
                </c:pt>
                <c:pt idx="32">
                  <c:v>40025</c:v>
                </c:pt>
                <c:pt idx="33">
                  <c:v>40032</c:v>
                </c:pt>
                <c:pt idx="34">
                  <c:v>40039</c:v>
                </c:pt>
                <c:pt idx="35">
                  <c:v>40046</c:v>
                </c:pt>
                <c:pt idx="36">
                  <c:v>40053</c:v>
                </c:pt>
                <c:pt idx="37">
                  <c:v>40060</c:v>
                </c:pt>
                <c:pt idx="38">
                  <c:v>40067</c:v>
                </c:pt>
                <c:pt idx="39">
                  <c:v>40074</c:v>
                </c:pt>
                <c:pt idx="40">
                  <c:v>40081</c:v>
                </c:pt>
                <c:pt idx="41">
                  <c:v>40088</c:v>
                </c:pt>
                <c:pt idx="42">
                  <c:v>40095</c:v>
                </c:pt>
                <c:pt idx="43">
                  <c:v>40102</c:v>
                </c:pt>
                <c:pt idx="44">
                  <c:v>40109</c:v>
                </c:pt>
                <c:pt idx="45">
                  <c:v>40116</c:v>
                </c:pt>
                <c:pt idx="46">
                  <c:v>40123</c:v>
                </c:pt>
                <c:pt idx="47">
                  <c:v>40130</c:v>
                </c:pt>
                <c:pt idx="48">
                  <c:v>40137</c:v>
                </c:pt>
                <c:pt idx="49">
                  <c:v>40144</c:v>
                </c:pt>
                <c:pt idx="50">
                  <c:v>40151</c:v>
                </c:pt>
                <c:pt idx="51">
                  <c:v>40158</c:v>
                </c:pt>
                <c:pt idx="52">
                  <c:v>40165</c:v>
                </c:pt>
                <c:pt idx="53">
                  <c:v>40175</c:v>
                </c:pt>
                <c:pt idx="54">
                  <c:v>40182</c:v>
                </c:pt>
                <c:pt idx="55">
                  <c:v>40186</c:v>
                </c:pt>
                <c:pt idx="56">
                  <c:v>40193</c:v>
                </c:pt>
                <c:pt idx="57">
                  <c:v>40200</c:v>
                </c:pt>
                <c:pt idx="58">
                  <c:v>40207</c:v>
                </c:pt>
                <c:pt idx="59">
                  <c:v>40214</c:v>
                </c:pt>
                <c:pt idx="60">
                  <c:v>40221</c:v>
                </c:pt>
                <c:pt idx="61">
                  <c:v>40228</c:v>
                </c:pt>
                <c:pt idx="62">
                  <c:v>40235</c:v>
                </c:pt>
                <c:pt idx="63">
                  <c:v>40242</c:v>
                </c:pt>
                <c:pt idx="64">
                  <c:v>40249</c:v>
                </c:pt>
                <c:pt idx="65">
                  <c:v>40228</c:v>
                </c:pt>
                <c:pt idx="66">
                  <c:v>40263</c:v>
                </c:pt>
                <c:pt idx="67">
                  <c:v>40270</c:v>
                </c:pt>
                <c:pt idx="68">
                  <c:v>40277</c:v>
                </c:pt>
                <c:pt idx="69">
                  <c:v>40284</c:v>
                </c:pt>
                <c:pt idx="70">
                  <c:v>40291</c:v>
                </c:pt>
                <c:pt idx="71">
                  <c:v>40298</c:v>
                </c:pt>
                <c:pt idx="72">
                  <c:v>40305</c:v>
                </c:pt>
                <c:pt idx="73">
                  <c:v>40312</c:v>
                </c:pt>
                <c:pt idx="74">
                  <c:v>40319</c:v>
                </c:pt>
                <c:pt idx="75">
                  <c:v>40326</c:v>
                </c:pt>
                <c:pt idx="76">
                  <c:v>40333</c:v>
                </c:pt>
                <c:pt idx="77">
                  <c:v>40340</c:v>
                </c:pt>
                <c:pt idx="78">
                  <c:v>40347</c:v>
                </c:pt>
                <c:pt idx="79">
                  <c:v>40354</c:v>
                </c:pt>
                <c:pt idx="80">
                  <c:v>40361</c:v>
                </c:pt>
                <c:pt idx="81">
                  <c:v>40368</c:v>
                </c:pt>
                <c:pt idx="82">
                  <c:v>40375</c:v>
                </c:pt>
                <c:pt idx="83">
                  <c:v>40382</c:v>
                </c:pt>
                <c:pt idx="84">
                  <c:v>40389</c:v>
                </c:pt>
                <c:pt idx="85">
                  <c:v>40396</c:v>
                </c:pt>
                <c:pt idx="86">
                  <c:v>40403</c:v>
                </c:pt>
                <c:pt idx="87">
                  <c:v>40410</c:v>
                </c:pt>
                <c:pt idx="88">
                  <c:v>40417</c:v>
                </c:pt>
                <c:pt idx="89">
                  <c:v>40424</c:v>
                </c:pt>
                <c:pt idx="90">
                  <c:v>40431</c:v>
                </c:pt>
                <c:pt idx="91">
                  <c:v>40438</c:v>
                </c:pt>
                <c:pt idx="92">
                  <c:v>40445</c:v>
                </c:pt>
                <c:pt idx="93">
                  <c:v>40452</c:v>
                </c:pt>
                <c:pt idx="94">
                  <c:v>40459</c:v>
                </c:pt>
                <c:pt idx="95">
                  <c:v>40466</c:v>
                </c:pt>
                <c:pt idx="96">
                  <c:v>40473</c:v>
                </c:pt>
                <c:pt idx="97">
                  <c:v>40480</c:v>
                </c:pt>
                <c:pt idx="98">
                  <c:v>40487</c:v>
                </c:pt>
                <c:pt idx="99">
                  <c:v>40494</c:v>
                </c:pt>
                <c:pt idx="100">
                  <c:v>40501</c:v>
                </c:pt>
                <c:pt idx="101">
                  <c:v>40508</c:v>
                </c:pt>
                <c:pt idx="102">
                  <c:v>40515</c:v>
                </c:pt>
                <c:pt idx="103">
                  <c:v>40522</c:v>
                </c:pt>
                <c:pt idx="104">
                  <c:v>40529</c:v>
                </c:pt>
                <c:pt idx="105">
                  <c:v>40535</c:v>
                </c:pt>
                <c:pt idx="106">
                  <c:v>40543</c:v>
                </c:pt>
                <c:pt idx="107">
                  <c:v>40550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40606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40654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Sheet1!$E$2:$E$127</c:f>
              <c:numCache>
                <c:formatCode>#,##0</c:formatCode>
                <c:ptCount val="126"/>
                <c:pt idx="0">
                  <c:v>170</c:v>
                </c:pt>
                <c:pt idx="1">
                  <c:v>175</c:v>
                </c:pt>
                <c:pt idx="2">
                  <c:v>178</c:v>
                </c:pt>
                <c:pt idx="3">
                  <c:v>180</c:v>
                </c:pt>
                <c:pt idx="4">
                  <c:v>186</c:v>
                </c:pt>
                <c:pt idx="5">
                  <c:v>190</c:v>
                </c:pt>
                <c:pt idx="6">
                  <c:v>193</c:v>
                </c:pt>
                <c:pt idx="7">
                  <c:v>187</c:v>
                </c:pt>
                <c:pt idx="8">
                  <c:v>185</c:v>
                </c:pt>
                <c:pt idx="9">
                  <c:v>180</c:v>
                </c:pt>
                <c:pt idx="10">
                  <c:v>177</c:v>
                </c:pt>
                <c:pt idx="11">
                  <c:v>172</c:v>
                </c:pt>
                <c:pt idx="12">
                  <c:v>170</c:v>
                </c:pt>
                <c:pt idx="13">
                  <c:v>172</c:v>
                </c:pt>
                <c:pt idx="14">
                  <c:v>170</c:v>
                </c:pt>
                <c:pt idx="15">
                  <c:v>172</c:v>
                </c:pt>
                <c:pt idx="16">
                  <c:v>175</c:v>
                </c:pt>
                <c:pt idx="17">
                  <c:v>175</c:v>
                </c:pt>
                <c:pt idx="18">
                  <c:v>179</c:v>
                </c:pt>
                <c:pt idx="19">
                  <c:v>180</c:v>
                </c:pt>
                <c:pt idx="20">
                  <c:v>185</c:v>
                </c:pt>
                <c:pt idx="21">
                  <c:v>192</c:v>
                </c:pt>
                <c:pt idx="22">
                  <c:v>195</c:v>
                </c:pt>
                <c:pt idx="23">
                  <c:v>200</c:v>
                </c:pt>
                <c:pt idx="24">
                  <c:v>200</c:v>
                </c:pt>
                <c:pt idx="25">
                  <c:v>200</c:v>
                </c:pt>
                <c:pt idx="26">
                  <c:v>194</c:v>
                </c:pt>
                <c:pt idx="27">
                  <c:v>185</c:v>
                </c:pt>
                <c:pt idx="28">
                  <c:v>173</c:v>
                </c:pt>
                <c:pt idx="29">
                  <c:v>169</c:v>
                </c:pt>
                <c:pt idx="30">
                  <c:v>176</c:v>
                </c:pt>
                <c:pt idx="31">
                  <c:v>179</c:v>
                </c:pt>
                <c:pt idx="32">
                  <c:v>177</c:v>
                </c:pt>
                <c:pt idx="33">
                  <c:v>172</c:v>
                </c:pt>
                <c:pt idx="34">
                  <c:v>170</c:v>
                </c:pt>
                <c:pt idx="35">
                  <c:v>168</c:v>
                </c:pt>
                <c:pt idx="36">
                  <c:v>170</c:v>
                </c:pt>
                <c:pt idx="37">
                  <c:v>168</c:v>
                </c:pt>
                <c:pt idx="38">
                  <c:v>166</c:v>
                </c:pt>
                <c:pt idx="39">
                  <c:v>165</c:v>
                </c:pt>
                <c:pt idx="40">
                  <c:v>165</c:v>
                </c:pt>
                <c:pt idx="41">
                  <c:v>170</c:v>
                </c:pt>
                <c:pt idx="42">
                  <c:v>176</c:v>
                </c:pt>
                <c:pt idx="43">
                  <c:v>180</c:v>
                </c:pt>
                <c:pt idx="44">
                  <c:v>185</c:v>
                </c:pt>
                <c:pt idx="45">
                  <c:v>187</c:v>
                </c:pt>
                <c:pt idx="46">
                  <c:v>188</c:v>
                </c:pt>
                <c:pt idx="47">
                  <c:v>192</c:v>
                </c:pt>
                <c:pt idx="48">
                  <c:v>195</c:v>
                </c:pt>
                <c:pt idx="49">
                  <c:v>198</c:v>
                </c:pt>
                <c:pt idx="50">
                  <c:v>198</c:v>
                </c:pt>
                <c:pt idx="51">
                  <c:v>196</c:v>
                </c:pt>
                <c:pt idx="52">
                  <c:v>196</c:v>
                </c:pt>
                <c:pt idx="53">
                  <c:v>194</c:v>
                </c:pt>
                <c:pt idx="54">
                  <c:v>192</c:v>
                </c:pt>
                <c:pt idx="55">
                  <c:v>191</c:v>
                </c:pt>
                <c:pt idx="56">
                  <c:v>190</c:v>
                </c:pt>
                <c:pt idx="57">
                  <c:v>186</c:v>
                </c:pt>
                <c:pt idx="58">
                  <c:v>182</c:v>
                </c:pt>
                <c:pt idx="59">
                  <c:v>178</c:v>
                </c:pt>
                <c:pt idx="60">
                  <c:v>176</c:v>
                </c:pt>
                <c:pt idx="61">
                  <c:v>174</c:v>
                </c:pt>
                <c:pt idx="62">
                  <c:v>171</c:v>
                </c:pt>
                <c:pt idx="63">
                  <c:v>171</c:v>
                </c:pt>
                <c:pt idx="64">
                  <c:v>170</c:v>
                </c:pt>
                <c:pt idx="65">
                  <c:v>170</c:v>
                </c:pt>
                <c:pt idx="66">
                  <c:v>170</c:v>
                </c:pt>
                <c:pt idx="67">
                  <c:v>168</c:v>
                </c:pt>
                <c:pt idx="68">
                  <c:v>170</c:v>
                </c:pt>
                <c:pt idx="69">
                  <c:v>172</c:v>
                </c:pt>
                <c:pt idx="70">
                  <c:v>173</c:v>
                </c:pt>
                <c:pt idx="71">
                  <c:v>174</c:v>
                </c:pt>
                <c:pt idx="72">
                  <c:v>176</c:v>
                </c:pt>
                <c:pt idx="73">
                  <c:v>176</c:v>
                </c:pt>
                <c:pt idx="74">
                  <c:v>176</c:v>
                </c:pt>
                <c:pt idx="75">
                  <c:v>179</c:v>
                </c:pt>
                <c:pt idx="76">
                  <c:v>177</c:v>
                </c:pt>
                <c:pt idx="77">
                  <c:v>170</c:v>
                </c:pt>
                <c:pt idx="78">
                  <c:v>167</c:v>
                </c:pt>
                <c:pt idx="79">
                  <c:v>165</c:v>
                </c:pt>
                <c:pt idx="80">
                  <c:v>167</c:v>
                </c:pt>
                <c:pt idx="81">
                  <c:v>180</c:v>
                </c:pt>
                <c:pt idx="82">
                  <c:v>198</c:v>
                </c:pt>
                <c:pt idx="83">
                  <c:v>225</c:v>
                </c:pt>
                <c:pt idx="84">
                  <c:v>240</c:v>
                </c:pt>
                <c:pt idx="85">
                  <c:v>270</c:v>
                </c:pt>
              </c:numCache>
            </c:numRef>
          </c:val>
        </c:ser>
        <c:marker val="1"/>
        <c:axId val="157415680"/>
        <c:axId val="156637440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HRW 11%</c:v>
                </c:pt>
              </c:strCache>
            </c:strRef>
          </c:tx>
          <c:spPr>
            <a:ln w="31750"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39801</c:v>
                </c:pt>
                <c:pt idx="1">
                  <c:v>39808</c:v>
                </c:pt>
                <c:pt idx="2">
                  <c:v>39815</c:v>
                </c:pt>
                <c:pt idx="3">
                  <c:v>39822</c:v>
                </c:pt>
                <c:pt idx="4">
                  <c:v>39829</c:v>
                </c:pt>
                <c:pt idx="5">
                  <c:v>39836</c:v>
                </c:pt>
                <c:pt idx="6">
                  <c:v>39843</c:v>
                </c:pt>
                <c:pt idx="7">
                  <c:v>39850</c:v>
                </c:pt>
                <c:pt idx="8">
                  <c:v>39857</c:v>
                </c:pt>
                <c:pt idx="9">
                  <c:v>39864</c:v>
                </c:pt>
                <c:pt idx="10">
                  <c:v>39871</c:v>
                </c:pt>
                <c:pt idx="11">
                  <c:v>39878</c:v>
                </c:pt>
                <c:pt idx="12">
                  <c:v>39885</c:v>
                </c:pt>
                <c:pt idx="13">
                  <c:v>39892</c:v>
                </c:pt>
                <c:pt idx="14">
                  <c:v>39899</c:v>
                </c:pt>
                <c:pt idx="15">
                  <c:v>39906</c:v>
                </c:pt>
                <c:pt idx="16">
                  <c:v>39912</c:v>
                </c:pt>
                <c:pt idx="17">
                  <c:v>39920</c:v>
                </c:pt>
                <c:pt idx="18">
                  <c:v>39927</c:v>
                </c:pt>
                <c:pt idx="19">
                  <c:v>39934</c:v>
                </c:pt>
                <c:pt idx="20">
                  <c:v>39941</c:v>
                </c:pt>
                <c:pt idx="21">
                  <c:v>39948</c:v>
                </c:pt>
                <c:pt idx="22">
                  <c:v>39955</c:v>
                </c:pt>
                <c:pt idx="23">
                  <c:v>39962</c:v>
                </c:pt>
                <c:pt idx="24">
                  <c:v>39969</c:v>
                </c:pt>
                <c:pt idx="25">
                  <c:v>39976</c:v>
                </c:pt>
                <c:pt idx="26">
                  <c:v>39983</c:v>
                </c:pt>
                <c:pt idx="27">
                  <c:v>39990</c:v>
                </c:pt>
                <c:pt idx="28">
                  <c:v>39997</c:v>
                </c:pt>
                <c:pt idx="29">
                  <c:v>40004</c:v>
                </c:pt>
                <c:pt idx="30">
                  <c:v>40011</c:v>
                </c:pt>
                <c:pt idx="31">
                  <c:v>40018</c:v>
                </c:pt>
                <c:pt idx="32">
                  <c:v>40025</c:v>
                </c:pt>
                <c:pt idx="33">
                  <c:v>40032</c:v>
                </c:pt>
                <c:pt idx="34">
                  <c:v>40039</c:v>
                </c:pt>
                <c:pt idx="35">
                  <c:v>40046</c:v>
                </c:pt>
                <c:pt idx="36">
                  <c:v>40053</c:v>
                </c:pt>
                <c:pt idx="37">
                  <c:v>40060</c:v>
                </c:pt>
                <c:pt idx="38">
                  <c:v>40067</c:v>
                </c:pt>
                <c:pt idx="39">
                  <c:v>40074</c:v>
                </c:pt>
                <c:pt idx="40">
                  <c:v>40081</c:v>
                </c:pt>
                <c:pt idx="41">
                  <c:v>40088</c:v>
                </c:pt>
                <c:pt idx="42">
                  <c:v>40095</c:v>
                </c:pt>
                <c:pt idx="43">
                  <c:v>40102</c:v>
                </c:pt>
                <c:pt idx="44">
                  <c:v>40109</c:v>
                </c:pt>
                <c:pt idx="45">
                  <c:v>40116</c:v>
                </c:pt>
                <c:pt idx="46">
                  <c:v>40123</c:v>
                </c:pt>
                <c:pt idx="47">
                  <c:v>40130</c:v>
                </c:pt>
                <c:pt idx="48">
                  <c:v>40137</c:v>
                </c:pt>
                <c:pt idx="49">
                  <c:v>40144</c:v>
                </c:pt>
                <c:pt idx="50">
                  <c:v>40151</c:v>
                </c:pt>
                <c:pt idx="51">
                  <c:v>40158</c:v>
                </c:pt>
                <c:pt idx="52">
                  <c:v>40165</c:v>
                </c:pt>
                <c:pt idx="53">
                  <c:v>40175</c:v>
                </c:pt>
                <c:pt idx="54">
                  <c:v>40182</c:v>
                </c:pt>
                <c:pt idx="55">
                  <c:v>40186</c:v>
                </c:pt>
                <c:pt idx="56">
                  <c:v>40193</c:v>
                </c:pt>
                <c:pt idx="57">
                  <c:v>40200</c:v>
                </c:pt>
                <c:pt idx="58">
                  <c:v>40207</c:v>
                </c:pt>
                <c:pt idx="59">
                  <c:v>40214</c:v>
                </c:pt>
                <c:pt idx="60">
                  <c:v>40221</c:v>
                </c:pt>
                <c:pt idx="61">
                  <c:v>40228</c:v>
                </c:pt>
                <c:pt idx="62">
                  <c:v>40235</c:v>
                </c:pt>
                <c:pt idx="63">
                  <c:v>40242</c:v>
                </c:pt>
                <c:pt idx="64">
                  <c:v>40249</c:v>
                </c:pt>
                <c:pt idx="65">
                  <c:v>40228</c:v>
                </c:pt>
                <c:pt idx="66">
                  <c:v>40263</c:v>
                </c:pt>
                <c:pt idx="67">
                  <c:v>40270</c:v>
                </c:pt>
                <c:pt idx="68">
                  <c:v>40277</c:v>
                </c:pt>
                <c:pt idx="69">
                  <c:v>40284</c:v>
                </c:pt>
                <c:pt idx="70">
                  <c:v>40291</c:v>
                </c:pt>
                <c:pt idx="71">
                  <c:v>40298</c:v>
                </c:pt>
                <c:pt idx="72">
                  <c:v>40305</c:v>
                </c:pt>
                <c:pt idx="73">
                  <c:v>40312</c:v>
                </c:pt>
                <c:pt idx="74">
                  <c:v>40319</c:v>
                </c:pt>
                <c:pt idx="75">
                  <c:v>40326</c:v>
                </c:pt>
                <c:pt idx="76">
                  <c:v>40333</c:v>
                </c:pt>
                <c:pt idx="77">
                  <c:v>40340</c:v>
                </c:pt>
                <c:pt idx="78">
                  <c:v>40347</c:v>
                </c:pt>
                <c:pt idx="79">
                  <c:v>40354</c:v>
                </c:pt>
                <c:pt idx="80">
                  <c:v>40361</c:v>
                </c:pt>
                <c:pt idx="81">
                  <c:v>40368</c:v>
                </c:pt>
                <c:pt idx="82">
                  <c:v>40375</c:v>
                </c:pt>
                <c:pt idx="83">
                  <c:v>40382</c:v>
                </c:pt>
                <c:pt idx="84">
                  <c:v>40389</c:v>
                </c:pt>
                <c:pt idx="85">
                  <c:v>40396</c:v>
                </c:pt>
                <c:pt idx="86">
                  <c:v>40403</c:v>
                </c:pt>
                <c:pt idx="87">
                  <c:v>40410</c:v>
                </c:pt>
                <c:pt idx="88">
                  <c:v>40417</c:v>
                </c:pt>
                <c:pt idx="89">
                  <c:v>40424</c:v>
                </c:pt>
                <c:pt idx="90">
                  <c:v>40431</c:v>
                </c:pt>
                <c:pt idx="91">
                  <c:v>40438</c:v>
                </c:pt>
                <c:pt idx="92">
                  <c:v>40445</c:v>
                </c:pt>
                <c:pt idx="93">
                  <c:v>40452</c:v>
                </c:pt>
                <c:pt idx="94">
                  <c:v>40459</c:v>
                </c:pt>
                <c:pt idx="95">
                  <c:v>40466</c:v>
                </c:pt>
                <c:pt idx="96">
                  <c:v>40473</c:v>
                </c:pt>
                <c:pt idx="97">
                  <c:v>40480</c:v>
                </c:pt>
                <c:pt idx="98">
                  <c:v>40487</c:v>
                </c:pt>
                <c:pt idx="99">
                  <c:v>40494</c:v>
                </c:pt>
                <c:pt idx="100">
                  <c:v>40501</c:v>
                </c:pt>
                <c:pt idx="101">
                  <c:v>40508</c:v>
                </c:pt>
                <c:pt idx="102">
                  <c:v>40515</c:v>
                </c:pt>
                <c:pt idx="103">
                  <c:v>40522</c:v>
                </c:pt>
                <c:pt idx="104">
                  <c:v>40529</c:v>
                </c:pt>
                <c:pt idx="105">
                  <c:v>40535</c:v>
                </c:pt>
                <c:pt idx="106">
                  <c:v>40543</c:v>
                </c:pt>
                <c:pt idx="107">
                  <c:v>40550</c:v>
                </c:pt>
                <c:pt idx="108">
                  <c:v>40557</c:v>
                </c:pt>
                <c:pt idx="109">
                  <c:v>40564</c:v>
                </c:pt>
                <c:pt idx="110">
                  <c:v>40571</c:v>
                </c:pt>
                <c:pt idx="111">
                  <c:v>40578</c:v>
                </c:pt>
                <c:pt idx="112">
                  <c:v>40585</c:v>
                </c:pt>
                <c:pt idx="113">
                  <c:v>40592</c:v>
                </c:pt>
                <c:pt idx="114">
                  <c:v>40599</c:v>
                </c:pt>
                <c:pt idx="115">
                  <c:v>40606</c:v>
                </c:pt>
                <c:pt idx="116">
                  <c:v>40613</c:v>
                </c:pt>
                <c:pt idx="117">
                  <c:v>40620</c:v>
                </c:pt>
                <c:pt idx="118">
                  <c:v>40627</c:v>
                </c:pt>
                <c:pt idx="119">
                  <c:v>40634</c:v>
                </c:pt>
                <c:pt idx="120">
                  <c:v>40641</c:v>
                </c:pt>
                <c:pt idx="121">
                  <c:v>40648</c:v>
                </c:pt>
                <c:pt idx="122">
                  <c:v>40654</c:v>
                </c:pt>
                <c:pt idx="123">
                  <c:v>40662</c:v>
                </c:pt>
                <c:pt idx="124">
                  <c:v>40669</c:v>
                </c:pt>
                <c:pt idx="125">
                  <c:v>40676</c:v>
                </c:pt>
              </c:numCache>
            </c:numRef>
          </c:cat>
          <c:val>
            <c:numRef>
              <c:f>Sheet1!$B$2:$B$127</c:f>
              <c:numCache>
                <c:formatCode>General</c:formatCode>
                <c:ptCount val="126"/>
                <c:pt idx="0">
                  <c:v>238</c:v>
                </c:pt>
                <c:pt idx="1">
                  <c:v>250</c:v>
                </c:pt>
                <c:pt idx="2">
                  <c:v>260</c:v>
                </c:pt>
                <c:pt idx="3">
                  <c:v>261</c:v>
                </c:pt>
                <c:pt idx="4">
                  <c:v>249</c:v>
                </c:pt>
                <c:pt idx="5">
                  <c:v>250</c:v>
                </c:pt>
                <c:pt idx="6">
                  <c:v>247</c:v>
                </c:pt>
                <c:pt idx="7">
                  <c:v>241</c:v>
                </c:pt>
                <c:pt idx="8">
                  <c:v>239</c:v>
                </c:pt>
                <c:pt idx="9">
                  <c:v>234</c:v>
                </c:pt>
                <c:pt idx="10">
                  <c:v>232</c:v>
                </c:pt>
                <c:pt idx="11">
                  <c:v>238</c:v>
                </c:pt>
                <c:pt idx="12">
                  <c:v>239</c:v>
                </c:pt>
                <c:pt idx="13">
                  <c:v>251</c:v>
                </c:pt>
                <c:pt idx="14">
                  <c:v>230</c:v>
                </c:pt>
                <c:pt idx="15">
                  <c:v>253</c:v>
                </c:pt>
                <c:pt idx="16">
                  <c:v>237</c:v>
                </c:pt>
                <c:pt idx="17">
                  <c:v>238</c:v>
                </c:pt>
                <c:pt idx="18">
                  <c:v>245</c:v>
                </c:pt>
                <c:pt idx="19">
                  <c:v>253</c:v>
                </c:pt>
                <c:pt idx="20">
                  <c:v>260</c:v>
                </c:pt>
                <c:pt idx="21">
                  <c:v>259</c:v>
                </c:pt>
                <c:pt idx="22">
                  <c:v>270</c:v>
                </c:pt>
                <c:pt idx="23">
                  <c:v>286</c:v>
                </c:pt>
                <c:pt idx="24">
                  <c:v>283</c:v>
                </c:pt>
                <c:pt idx="25">
                  <c:v>263</c:v>
                </c:pt>
                <c:pt idx="26">
                  <c:v>255</c:v>
                </c:pt>
                <c:pt idx="27">
                  <c:v>242</c:v>
                </c:pt>
                <c:pt idx="28">
                  <c:v>231</c:v>
                </c:pt>
                <c:pt idx="29">
                  <c:v>221</c:v>
                </c:pt>
                <c:pt idx="30">
                  <c:v>230</c:v>
                </c:pt>
                <c:pt idx="31">
                  <c:v>226</c:v>
                </c:pt>
                <c:pt idx="32">
                  <c:v>228</c:v>
                </c:pt>
                <c:pt idx="33">
                  <c:v>215</c:v>
                </c:pt>
                <c:pt idx="34">
                  <c:v>207</c:v>
                </c:pt>
                <c:pt idx="35">
                  <c:v>202</c:v>
                </c:pt>
                <c:pt idx="36">
                  <c:v>208</c:v>
                </c:pt>
                <c:pt idx="37">
                  <c:v>198</c:v>
                </c:pt>
                <c:pt idx="38">
                  <c:v>194</c:v>
                </c:pt>
                <c:pt idx="39">
                  <c:v>192</c:v>
                </c:pt>
                <c:pt idx="40">
                  <c:v>193</c:v>
                </c:pt>
                <c:pt idx="41">
                  <c:v>191</c:v>
                </c:pt>
                <c:pt idx="42">
                  <c:v>200</c:v>
                </c:pt>
                <c:pt idx="43">
                  <c:v>211</c:v>
                </c:pt>
                <c:pt idx="44">
                  <c:v>224</c:v>
                </c:pt>
                <c:pt idx="45">
                  <c:v>209</c:v>
                </c:pt>
                <c:pt idx="46">
                  <c:v>206</c:v>
                </c:pt>
                <c:pt idx="47">
                  <c:v>222</c:v>
                </c:pt>
                <c:pt idx="48">
                  <c:v>230</c:v>
                </c:pt>
                <c:pt idx="49">
                  <c:v>232</c:v>
                </c:pt>
                <c:pt idx="50">
                  <c:v>219</c:v>
                </c:pt>
                <c:pt idx="51">
                  <c:v>214</c:v>
                </c:pt>
                <c:pt idx="52">
                  <c:v>213</c:v>
                </c:pt>
                <c:pt idx="53">
                  <c:v>217</c:v>
                </c:pt>
                <c:pt idx="54">
                  <c:v>219</c:v>
                </c:pt>
                <c:pt idx="55">
                  <c:v>224</c:v>
                </c:pt>
                <c:pt idx="56">
                  <c:v>205</c:v>
                </c:pt>
                <c:pt idx="57">
                  <c:v>201</c:v>
                </c:pt>
                <c:pt idx="58">
                  <c:v>199</c:v>
                </c:pt>
                <c:pt idx="59">
                  <c:v>196</c:v>
                </c:pt>
                <c:pt idx="60">
                  <c:v>200</c:v>
                </c:pt>
                <c:pt idx="61">
                  <c:v>201</c:v>
                </c:pt>
                <c:pt idx="62">
                  <c:v>208</c:v>
                </c:pt>
                <c:pt idx="63">
                  <c:v>205</c:v>
                </c:pt>
                <c:pt idx="64">
                  <c:v>203</c:v>
                </c:pt>
                <c:pt idx="65">
                  <c:v>199</c:v>
                </c:pt>
                <c:pt idx="66">
                  <c:v>197</c:v>
                </c:pt>
                <c:pt idx="67">
                  <c:v>193</c:v>
                </c:pt>
                <c:pt idx="68">
                  <c:v>194</c:v>
                </c:pt>
                <c:pt idx="69">
                  <c:v>201</c:v>
                </c:pt>
                <c:pt idx="70">
                  <c:v>199</c:v>
                </c:pt>
                <c:pt idx="71">
                  <c:v>196</c:v>
                </c:pt>
                <c:pt idx="72">
                  <c:v>192</c:v>
                </c:pt>
                <c:pt idx="73">
                  <c:v>184</c:v>
                </c:pt>
                <c:pt idx="74">
                  <c:v>193</c:v>
                </c:pt>
                <c:pt idx="75">
                  <c:v>181</c:v>
                </c:pt>
                <c:pt idx="76">
                  <c:v>175</c:v>
                </c:pt>
                <c:pt idx="77">
                  <c:v>162</c:v>
                </c:pt>
                <c:pt idx="78">
                  <c:v>175</c:v>
                </c:pt>
                <c:pt idx="79">
                  <c:v>172</c:v>
                </c:pt>
                <c:pt idx="80">
                  <c:v>185</c:v>
                </c:pt>
                <c:pt idx="81">
                  <c:v>200</c:v>
                </c:pt>
                <c:pt idx="82">
                  <c:v>218</c:v>
                </c:pt>
                <c:pt idx="83">
                  <c:v>224</c:v>
                </c:pt>
                <c:pt idx="84">
                  <c:v>242</c:v>
                </c:pt>
                <c:pt idx="85">
                  <c:v>263</c:v>
                </c:pt>
                <c:pt idx="86">
                  <c:v>279</c:v>
                </c:pt>
                <c:pt idx="87">
                  <c:v>281</c:v>
                </c:pt>
                <c:pt idx="88">
                  <c:v>289</c:v>
                </c:pt>
                <c:pt idx="89">
                  <c:v>304</c:v>
                </c:pt>
                <c:pt idx="90">
                  <c:v>304</c:v>
                </c:pt>
                <c:pt idx="91">
                  <c:v>306</c:v>
                </c:pt>
                <c:pt idx="92">
                  <c:v>306</c:v>
                </c:pt>
                <c:pt idx="93">
                  <c:v>275</c:v>
                </c:pt>
                <c:pt idx="94">
                  <c:v>306</c:v>
                </c:pt>
                <c:pt idx="95">
                  <c:v>298</c:v>
                </c:pt>
                <c:pt idx="96">
                  <c:v>286</c:v>
                </c:pt>
                <c:pt idx="97">
                  <c:v>298</c:v>
                </c:pt>
                <c:pt idx="98">
                  <c:v>305</c:v>
                </c:pt>
                <c:pt idx="99">
                  <c:v>287</c:v>
                </c:pt>
                <c:pt idx="100">
                  <c:v>277</c:v>
                </c:pt>
                <c:pt idx="101">
                  <c:v>278</c:v>
                </c:pt>
                <c:pt idx="102">
                  <c:v>313</c:v>
                </c:pt>
                <c:pt idx="103">
                  <c:v>319</c:v>
                </c:pt>
                <c:pt idx="104">
                  <c:v>315</c:v>
                </c:pt>
                <c:pt idx="105">
                  <c:v>325</c:v>
                </c:pt>
                <c:pt idx="106">
                  <c:v>327</c:v>
                </c:pt>
                <c:pt idx="107">
                  <c:v>327</c:v>
                </c:pt>
                <c:pt idx="108">
                  <c:v>333</c:v>
                </c:pt>
                <c:pt idx="109">
                  <c:v>347</c:v>
                </c:pt>
                <c:pt idx="110">
                  <c:v>352</c:v>
                </c:pt>
                <c:pt idx="111">
                  <c:v>363</c:v>
                </c:pt>
                <c:pt idx="112">
                  <c:v>378</c:v>
                </c:pt>
                <c:pt idx="113">
                  <c:v>364</c:v>
                </c:pt>
                <c:pt idx="114">
                  <c:v>346</c:v>
                </c:pt>
                <c:pt idx="115">
                  <c:v>354</c:v>
                </c:pt>
                <c:pt idx="116">
                  <c:v>314</c:v>
                </c:pt>
                <c:pt idx="117">
                  <c:v>325</c:v>
                </c:pt>
                <c:pt idx="118">
                  <c:v>331</c:v>
                </c:pt>
                <c:pt idx="119">
                  <c:v>350</c:v>
                </c:pt>
                <c:pt idx="120">
                  <c:v>357</c:v>
                </c:pt>
                <c:pt idx="121">
                  <c:v>338</c:v>
                </c:pt>
                <c:pt idx="122">
                  <c:v>367</c:v>
                </c:pt>
                <c:pt idx="123">
                  <c:v>354</c:v>
                </c:pt>
                <c:pt idx="124">
                  <c:v>349</c:v>
                </c:pt>
                <c:pt idx="125">
                  <c:v>345</c:v>
                </c:pt>
              </c:numCache>
            </c:numRef>
          </c:val>
          <c:smooth val="1"/>
        </c:ser>
        <c:marker val="1"/>
        <c:axId val="156653056"/>
        <c:axId val="156651520"/>
      </c:lineChart>
      <c:dateAx>
        <c:axId val="15741568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9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6637440"/>
        <c:crosses val="autoZero"/>
        <c:auto val="1"/>
        <c:lblOffset val="100"/>
        <c:majorUnit val="35"/>
        <c:majorTimeUnit val="days"/>
        <c:minorUnit val="35"/>
        <c:minorTimeUnit val="days"/>
      </c:dateAx>
      <c:valAx>
        <c:axId val="156637440"/>
        <c:scaling>
          <c:orientation val="minMax"/>
          <c:max val="400"/>
          <c:min val="15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7415680"/>
        <c:crosses val="autoZero"/>
        <c:crossBetween val="midCat"/>
        <c:majorUnit val="25"/>
      </c:valAx>
      <c:valAx>
        <c:axId val="156651520"/>
        <c:scaling>
          <c:orientation val="minMax"/>
          <c:max val="400"/>
          <c:min val="150"/>
        </c:scaling>
        <c:axPos val="r"/>
        <c:numFmt formatCode="General" sourceLinked="1"/>
        <c:tickLblPos val="nextTo"/>
        <c:crossAx val="156653056"/>
        <c:crosses val="max"/>
        <c:crossBetween val="between"/>
        <c:majorUnit val="25"/>
      </c:valAx>
      <c:dateAx>
        <c:axId val="156653056"/>
        <c:scaling>
          <c:orientation val="minMax"/>
        </c:scaling>
        <c:delete val="1"/>
        <c:axPos val="b"/>
        <c:numFmt formatCode="dd/mm/yyyy" sourceLinked="1"/>
        <c:tickLblPos val="none"/>
        <c:crossAx val="156651520"/>
        <c:crosses val="autoZero"/>
        <c:auto val="1"/>
        <c:lblOffset val="100"/>
      </c:dateAx>
    </c:plotArea>
    <c:legend>
      <c:legendPos val="r"/>
      <c:layout>
        <c:manualLayout>
          <c:xMode val="edge"/>
          <c:yMode val="edge"/>
          <c:x val="8.3390234314507969E-2"/>
          <c:y val="6.1375908413458378E-2"/>
          <c:w val="0.29948562783663274"/>
          <c:h val="0.17773935293264595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Посевный площади, тыс.га</a:t>
            </a:r>
          </a:p>
        </c:rich>
      </c:tx>
      <c:layout>
        <c:manualLayout>
          <c:xMode val="edge"/>
          <c:yMode val="edge"/>
          <c:x val="0.35783870498487591"/>
          <c:y val="0"/>
        </c:manualLayout>
      </c:layout>
      <c:overlay val="1"/>
      <c:spPr>
        <a:solidFill>
          <a:sysClr val="window" lastClr="FFFFFF"/>
        </a:solidFill>
      </c:spPr>
    </c:title>
    <c:plotArea>
      <c:layout>
        <c:manualLayout>
          <c:layoutTarget val="inner"/>
          <c:xMode val="edge"/>
          <c:yMode val="edge"/>
          <c:x val="6.0708263069139963E-2"/>
          <c:y val="1.4397497506931098E-2"/>
          <c:w val="0.93929173693086065"/>
          <c:h val="0.8814577239708952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Озимые</c:v>
                </c:pt>
              </c:strCache>
            </c:strRef>
          </c:tx>
          <c:spPr>
            <a:ln w="63500">
              <a:solidFill>
                <a:srgbClr val="000080"/>
              </a:solidFill>
              <a:prstDash val="solid"/>
            </a:ln>
          </c:spPr>
          <c:marker>
            <c:symbol val="none"/>
          </c:marker>
          <c:dPt>
            <c:idx val="10"/>
            <c:spPr>
              <a:ln w="63500">
                <a:solidFill>
                  <a:srgbClr val="000080"/>
                </a:solidFill>
                <a:prstDash val="sysDot"/>
              </a:ln>
            </c:spPr>
          </c:dPt>
          <c:dLbls>
            <c:dLblPos val="t"/>
            <c:showVal val="1"/>
          </c:dLbls>
          <c:cat>
            <c:strRef>
              <c:f>Sheet1!$A$2:$A$12</c:f>
              <c:strCache>
                <c:ptCount val="11"/>
                <c:pt idx="0">
                  <c:v>2001 г.</c:v>
                </c:pt>
                <c:pt idx="1">
                  <c:v>2002 г.</c:v>
                </c:pt>
                <c:pt idx="2">
                  <c:v>2003 г.</c:v>
                </c:pt>
                <c:pt idx="3">
                  <c:v>2004 г.</c:v>
                </c:pt>
                <c:pt idx="4">
                  <c:v>2005 г.</c:v>
                </c:pt>
                <c:pt idx="5">
                  <c:v>2006 г.</c:v>
                </c:pt>
                <c:pt idx="6">
                  <c:v>2007 г.</c:v>
                </c:pt>
                <c:pt idx="7">
                  <c:v>2008 г.</c:v>
                </c:pt>
                <c:pt idx="8">
                  <c:v>2009 г.</c:v>
                </c:pt>
                <c:pt idx="9">
                  <c:v>2010 г.</c:v>
                </c:pt>
                <c:pt idx="10">
                  <c:v>2011 г.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12807.27</c:v>
                </c:pt>
                <c:pt idx="1">
                  <c:v>14594</c:v>
                </c:pt>
                <c:pt idx="2">
                  <c:v>10249</c:v>
                </c:pt>
                <c:pt idx="3">
                  <c:v>11412</c:v>
                </c:pt>
                <c:pt idx="4">
                  <c:v>13194</c:v>
                </c:pt>
                <c:pt idx="5">
                  <c:v>11244</c:v>
                </c:pt>
                <c:pt idx="6">
                  <c:v>13223</c:v>
                </c:pt>
                <c:pt idx="7">
                  <c:v>15505</c:v>
                </c:pt>
                <c:pt idx="8">
                  <c:v>16749</c:v>
                </c:pt>
                <c:pt idx="9">
                  <c:v>15082</c:v>
                </c:pt>
                <c:pt idx="10">
                  <c:v>14479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Яровые</c:v>
                </c:pt>
              </c:strCache>
            </c:strRef>
          </c:tx>
          <c:spPr>
            <a:ln w="63500">
              <a:solidFill>
                <a:srgbClr val="FF6600"/>
              </a:solidFill>
              <a:prstDash val="solid"/>
            </a:ln>
          </c:spPr>
          <c:marker>
            <c:symbol val="star"/>
            <c:size val="7"/>
            <c:spPr>
              <a:noFill/>
              <a:ln w="9523">
                <a:noFill/>
              </a:ln>
            </c:spPr>
          </c:marker>
          <c:dPt>
            <c:idx val="10"/>
            <c:spPr>
              <a:ln w="63500">
                <a:solidFill>
                  <a:srgbClr val="FF6600"/>
                </a:solidFill>
                <a:prstDash val="sysDot"/>
              </a:ln>
            </c:spPr>
          </c:dPt>
          <c:dLbls>
            <c:dLbl>
              <c:idx val="3"/>
              <c:layout>
                <c:manualLayout>
                  <c:x val="-6.0263653483993134E-3"/>
                  <c:y val="6.760564046732867E-2"/>
                </c:manualLayout>
              </c:layout>
              <c:dLblPos val="t"/>
              <c:showVal val="1"/>
            </c:dLbl>
            <c:dLblPos val="t"/>
            <c:showVal val="1"/>
          </c:dLbls>
          <c:cat>
            <c:strRef>
              <c:f>Sheet1!$A$2:$A$12</c:f>
              <c:strCache>
                <c:ptCount val="11"/>
                <c:pt idx="0">
                  <c:v>2001 г.</c:v>
                </c:pt>
                <c:pt idx="1">
                  <c:v>2002 г.</c:v>
                </c:pt>
                <c:pt idx="2">
                  <c:v>2003 г.</c:v>
                </c:pt>
                <c:pt idx="3">
                  <c:v>2004 г.</c:v>
                </c:pt>
                <c:pt idx="4">
                  <c:v>2005 г.</c:v>
                </c:pt>
                <c:pt idx="5">
                  <c:v>2006 г.</c:v>
                </c:pt>
                <c:pt idx="6">
                  <c:v>2007 г.</c:v>
                </c:pt>
                <c:pt idx="7">
                  <c:v>2008 г.</c:v>
                </c:pt>
                <c:pt idx="8">
                  <c:v>2009 г.</c:v>
                </c:pt>
                <c:pt idx="9">
                  <c:v>2010 г.</c:v>
                </c:pt>
                <c:pt idx="10">
                  <c:v>2011 г.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34310.01</c:v>
                </c:pt>
                <c:pt idx="1">
                  <c:v>32825</c:v>
                </c:pt>
                <c:pt idx="2">
                  <c:v>31903</c:v>
                </c:pt>
                <c:pt idx="3">
                  <c:v>32297</c:v>
                </c:pt>
                <c:pt idx="4">
                  <c:v>30564</c:v>
                </c:pt>
                <c:pt idx="5">
                  <c:v>32064</c:v>
                </c:pt>
                <c:pt idx="6">
                  <c:v>31160</c:v>
                </c:pt>
                <c:pt idx="7">
                  <c:v>31139</c:v>
                </c:pt>
                <c:pt idx="8">
                  <c:v>30772</c:v>
                </c:pt>
                <c:pt idx="9">
                  <c:v>28117</c:v>
                </c:pt>
                <c:pt idx="10">
                  <c:v>30683</c:v>
                </c:pt>
              </c:numCache>
            </c:numRef>
          </c:val>
        </c:ser>
        <c:marker val="1"/>
        <c:axId val="65590016"/>
        <c:axId val="65591552"/>
      </c:lineChart>
      <c:catAx>
        <c:axId val="65590016"/>
        <c:scaling>
          <c:orientation val="minMax"/>
        </c:scaling>
        <c:axPos val="b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65591552"/>
        <c:crosses val="autoZero"/>
        <c:lblAlgn val="ctr"/>
        <c:lblOffset val="100"/>
        <c:tickLblSkip val="1"/>
        <c:tickMarkSkip val="1"/>
      </c:catAx>
      <c:valAx>
        <c:axId val="65591552"/>
        <c:scaling>
          <c:orientation val="minMax"/>
        </c:scaling>
        <c:axPos val="l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5590016"/>
        <c:crosses val="autoZero"/>
        <c:crossBetween val="midCat"/>
      </c:valAx>
      <c:spPr>
        <a:noFill/>
        <a:ln w="3174">
          <a:solidFill>
            <a:srgbClr val="000000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0.49962442001251572"/>
          <c:y val="0.67875494436435291"/>
          <c:w val="0.44882862523541139"/>
          <c:h val="7.595388664655045E-2"/>
        </c:manualLayout>
      </c:layout>
      <c:spPr>
        <a:solidFill>
          <a:srgbClr val="FFFFFF"/>
        </a:solidFill>
        <a:ln w="3174">
          <a:solidFill>
            <a:srgbClr val="000000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 pitchFamily="34" charset="0"/>
          <a:ea typeface="Arial Cyr"/>
          <a:cs typeface="Arial" pitchFamily="34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Динамика цен на американские </a:t>
            </a:r>
            <a:r>
              <a:rPr lang="ru-RU" sz="1400" dirty="0" smtClean="0"/>
              <a:t>пшеницу </a:t>
            </a:r>
            <a:r>
              <a:rPr lang="ru-RU" sz="1400" dirty="0"/>
              <a:t>и кукурузу/</a:t>
            </a:r>
          </a:p>
          <a:p>
            <a:pPr>
              <a:defRPr sz="1400"/>
            </a:pPr>
            <a:r>
              <a:rPr lang="en-US" sz="1400" dirty="0"/>
              <a:t>Dynamics of prices for US </a:t>
            </a:r>
            <a:r>
              <a:rPr lang="en-US" sz="1400" dirty="0" smtClean="0"/>
              <a:t>SRW </a:t>
            </a:r>
            <a:r>
              <a:rPr lang="en-US" sz="1400" dirty="0"/>
              <a:t>and Corn</a:t>
            </a:r>
            <a:r>
              <a:rPr lang="ru-RU" sz="1400" dirty="0"/>
              <a:t>, $/</a:t>
            </a:r>
            <a:r>
              <a:rPr lang="en-US" sz="1400" dirty="0"/>
              <a:t>t FOB Gulf of Mexico</a:t>
            </a:r>
          </a:p>
        </c:rich>
      </c:tx>
      <c:layout>
        <c:manualLayout>
          <c:xMode val="edge"/>
          <c:yMode val="edge"/>
          <c:x val="0.1908952076905667"/>
          <c:y val="0"/>
        </c:manualLayout>
      </c:layout>
      <c:spPr>
        <a:solidFill>
          <a:sysClr val="window" lastClr="FFFFFF">
            <a:alpha val="50000"/>
          </a:sysClr>
        </a:solidFill>
      </c:spPr>
    </c:title>
    <c:plotArea>
      <c:layout>
        <c:manualLayout>
          <c:layoutTarget val="inner"/>
          <c:xMode val="edge"/>
          <c:yMode val="edge"/>
          <c:x val="6.7600112769564666E-2"/>
          <c:y val="9.5797832963188764E-2"/>
          <c:w val="0.88807700096489461"/>
          <c:h val="0.7415648111193508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Кукуруза/Yellow Corn  #2, US Gulf</c:v>
                </c:pt>
              </c:strCache>
            </c:strRef>
          </c:tx>
          <c:spPr>
            <a:ln w="4445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Sheet1!$A$2:$A$111</c:f>
              <c:numCache>
                <c:formatCode>dd/mm/yyyy</c:formatCode>
                <c:ptCount val="110"/>
                <c:pt idx="0">
                  <c:v>39913</c:v>
                </c:pt>
                <c:pt idx="1">
                  <c:v>39920</c:v>
                </c:pt>
                <c:pt idx="2">
                  <c:v>39927</c:v>
                </c:pt>
                <c:pt idx="3">
                  <c:v>39934</c:v>
                </c:pt>
                <c:pt idx="4">
                  <c:v>39941</c:v>
                </c:pt>
                <c:pt idx="5">
                  <c:v>39948</c:v>
                </c:pt>
                <c:pt idx="6">
                  <c:v>39955</c:v>
                </c:pt>
                <c:pt idx="7">
                  <c:v>39962</c:v>
                </c:pt>
                <c:pt idx="8">
                  <c:v>39969</c:v>
                </c:pt>
                <c:pt idx="9">
                  <c:v>39976</c:v>
                </c:pt>
                <c:pt idx="10">
                  <c:v>39983</c:v>
                </c:pt>
                <c:pt idx="11">
                  <c:v>39990</c:v>
                </c:pt>
                <c:pt idx="12">
                  <c:v>39997</c:v>
                </c:pt>
                <c:pt idx="13">
                  <c:v>40004</c:v>
                </c:pt>
                <c:pt idx="14">
                  <c:v>40011</c:v>
                </c:pt>
                <c:pt idx="15">
                  <c:v>40018</c:v>
                </c:pt>
                <c:pt idx="16">
                  <c:v>40025</c:v>
                </c:pt>
                <c:pt idx="17">
                  <c:v>40032</c:v>
                </c:pt>
                <c:pt idx="18">
                  <c:v>40039</c:v>
                </c:pt>
                <c:pt idx="19">
                  <c:v>40046</c:v>
                </c:pt>
                <c:pt idx="20">
                  <c:v>40053</c:v>
                </c:pt>
                <c:pt idx="21">
                  <c:v>40060</c:v>
                </c:pt>
                <c:pt idx="22">
                  <c:v>40067</c:v>
                </c:pt>
                <c:pt idx="23">
                  <c:v>40074</c:v>
                </c:pt>
                <c:pt idx="24">
                  <c:v>40081</c:v>
                </c:pt>
                <c:pt idx="25">
                  <c:v>40088</c:v>
                </c:pt>
                <c:pt idx="26">
                  <c:v>40095</c:v>
                </c:pt>
                <c:pt idx="27">
                  <c:v>40102</c:v>
                </c:pt>
                <c:pt idx="28">
                  <c:v>40109</c:v>
                </c:pt>
                <c:pt idx="29">
                  <c:v>40116</c:v>
                </c:pt>
                <c:pt idx="30">
                  <c:v>40123</c:v>
                </c:pt>
                <c:pt idx="31">
                  <c:v>40130</c:v>
                </c:pt>
                <c:pt idx="32">
                  <c:v>40137</c:v>
                </c:pt>
                <c:pt idx="33">
                  <c:v>40144</c:v>
                </c:pt>
                <c:pt idx="34">
                  <c:v>40151</c:v>
                </c:pt>
                <c:pt idx="35">
                  <c:v>40158</c:v>
                </c:pt>
                <c:pt idx="36">
                  <c:v>40165</c:v>
                </c:pt>
                <c:pt idx="37">
                  <c:v>40175</c:v>
                </c:pt>
                <c:pt idx="38">
                  <c:v>40182</c:v>
                </c:pt>
                <c:pt idx="39">
                  <c:v>40186</c:v>
                </c:pt>
                <c:pt idx="40">
                  <c:v>40193</c:v>
                </c:pt>
                <c:pt idx="41">
                  <c:v>40200</c:v>
                </c:pt>
                <c:pt idx="42">
                  <c:v>40207</c:v>
                </c:pt>
                <c:pt idx="43">
                  <c:v>40214</c:v>
                </c:pt>
                <c:pt idx="44">
                  <c:v>40221</c:v>
                </c:pt>
                <c:pt idx="45">
                  <c:v>40228</c:v>
                </c:pt>
                <c:pt idx="46">
                  <c:v>40235</c:v>
                </c:pt>
                <c:pt idx="47">
                  <c:v>40242</c:v>
                </c:pt>
                <c:pt idx="48">
                  <c:v>40249</c:v>
                </c:pt>
                <c:pt idx="49">
                  <c:v>40256</c:v>
                </c:pt>
                <c:pt idx="50">
                  <c:v>40263</c:v>
                </c:pt>
                <c:pt idx="51">
                  <c:v>40270</c:v>
                </c:pt>
                <c:pt idx="52">
                  <c:v>40277</c:v>
                </c:pt>
                <c:pt idx="53">
                  <c:v>40284</c:v>
                </c:pt>
                <c:pt idx="54">
                  <c:v>40291</c:v>
                </c:pt>
                <c:pt idx="55">
                  <c:v>40298</c:v>
                </c:pt>
                <c:pt idx="56">
                  <c:v>40305</c:v>
                </c:pt>
                <c:pt idx="57">
                  <c:v>40312</c:v>
                </c:pt>
                <c:pt idx="58">
                  <c:v>40319</c:v>
                </c:pt>
                <c:pt idx="59">
                  <c:v>40326</c:v>
                </c:pt>
                <c:pt idx="60">
                  <c:v>40333</c:v>
                </c:pt>
                <c:pt idx="61">
                  <c:v>40340</c:v>
                </c:pt>
                <c:pt idx="62">
                  <c:v>40347</c:v>
                </c:pt>
                <c:pt idx="63">
                  <c:v>40354</c:v>
                </c:pt>
                <c:pt idx="64">
                  <c:v>40361</c:v>
                </c:pt>
                <c:pt idx="65">
                  <c:v>40368</c:v>
                </c:pt>
                <c:pt idx="66">
                  <c:v>40375</c:v>
                </c:pt>
                <c:pt idx="67">
                  <c:v>40382</c:v>
                </c:pt>
                <c:pt idx="68">
                  <c:v>40389</c:v>
                </c:pt>
                <c:pt idx="69">
                  <c:v>40396</c:v>
                </c:pt>
                <c:pt idx="70">
                  <c:v>40403</c:v>
                </c:pt>
                <c:pt idx="71">
                  <c:v>40410</c:v>
                </c:pt>
                <c:pt idx="72">
                  <c:v>40417</c:v>
                </c:pt>
                <c:pt idx="73">
                  <c:v>40424</c:v>
                </c:pt>
                <c:pt idx="74">
                  <c:v>40431</c:v>
                </c:pt>
                <c:pt idx="75">
                  <c:v>40438</c:v>
                </c:pt>
                <c:pt idx="76">
                  <c:v>40445</c:v>
                </c:pt>
                <c:pt idx="77">
                  <c:v>40452</c:v>
                </c:pt>
                <c:pt idx="78">
                  <c:v>40459</c:v>
                </c:pt>
                <c:pt idx="79">
                  <c:v>40466</c:v>
                </c:pt>
                <c:pt idx="80">
                  <c:v>40473</c:v>
                </c:pt>
                <c:pt idx="81">
                  <c:v>40480</c:v>
                </c:pt>
                <c:pt idx="82">
                  <c:v>40487</c:v>
                </c:pt>
                <c:pt idx="83">
                  <c:v>40494</c:v>
                </c:pt>
                <c:pt idx="84">
                  <c:v>40501</c:v>
                </c:pt>
                <c:pt idx="85">
                  <c:v>40508</c:v>
                </c:pt>
                <c:pt idx="86">
                  <c:v>40515</c:v>
                </c:pt>
                <c:pt idx="87">
                  <c:v>40522</c:v>
                </c:pt>
                <c:pt idx="88">
                  <c:v>40529</c:v>
                </c:pt>
                <c:pt idx="89">
                  <c:v>40535</c:v>
                </c:pt>
                <c:pt idx="90">
                  <c:v>40543</c:v>
                </c:pt>
                <c:pt idx="91">
                  <c:v>40550</c:v>
                </c:pt>
                <c:pt idx="92">
                  <c:v>40557</c:v>
                </c:pt>
                <c:pt idx="93">
                  <c:v>40564</c:v>
                </c:pt>
                <c:pt idx="94">
                  <c:v>40571</c:v>
                </c:pt>
                <c:pt idx="95">
                  <c:v>40578</c:v>
                </c:pt>
                <c:pt idx="96">
                  <c:v>40585</c:v>
                </c:pt>
                <c:pt idx="97">
                  <c:v>40592</c:v>
                </c:pt>
                <c:pt idx="98">
                  <c:v>40599</c:v>
                </c:pt>
                <c:pt idx="99">
                  <c:v>40606</c:v>
                </c:pt>
                <c:pt idx="100">
                  <c:v>40613</c:v>
                </c:pt>
                <c:pt idx="101">
                  <c:v>40620</c:v>
                </c:pt>
                <c:pt idx="102">
                  <c:v>40627</c:v>
                </c:pt>
                <c:pt idx="103">
                  <c:v>40634</c:v>
                </c:pt>
                <c:pt idx="104">
                  <c:v>40641</c:v>
                </c:pt>
                <c:pt idx="105">
                  <c:v>40648</c:v>
                </c:pt>
                <c:pt idx="106">
                  <c:v>40655</c:v>
                </c:pt>
                <c:pt idx="107">
                  <c:v>40662</c:v>
                </c:pt>
                <c:pt idx="108">
                  <c:v>40669</c:v>
                </c:pt>
                <c:pt idx="109">
                  <c:v>40676</c:v>
                </c:pt>
              </c:numCache>
            </c:numRef>
          </c:cat>
          <c:val>
            <c:numRef>
              <c:f>Sheet1!$B$2:$B$111</c:f>
              <c:numCache>
                <c:formatCode>General</c:formatCode>
                <c:ptCount val="110"/>
                <c:pt idx="0">
                  <c:v>177.16</c:v>
                </c:pt>
                <c:pt idx="1">
                  <c:v>169.38000000000014</c:v>
                </c:pt>
                <c:pt idx="2">
                  <c:v>170.07</c:v>
                </c:pt>
                <c:pt idx="3">
                  <c:v>183.36</c:v>
                </c:pt>
                <c:pt idx="4">
                  <c:v>185.02</c:v>
                </c:pt>
                <c:pt idx="5">
                  <c:v>183.95000000000007</c:v>
                </c:pt>
                <c:pt idx="6">
                  <c:v>188.5</c:v>
                </c:pt>
                <c:pt idx="7">
                  <c:v>191.82000000000014</c:v>
                </c:pt>
                <c:pt idx="8">
                  <c:v>194.58</c:v>
                </c:pt>
                <c:pt idx="9">
                  <c:v>190.34</c:v>
                </c:pt>
                <c:pt idx="10">
                  <c:v>179</c:v>
                </c:pt>
                <c:pt idx="11">
                  <c:v>175.68</c:v>
                </c:pt>
                <c:pt idx="12">
                  <c:v>160.13</c:v>
                </c:pt>
                <c:pt idx="13">
                  <c:v>159.13999999999999</c:v>
                </c:pt>
                <c:pt idx="14">
                  <c:v>159.54</c:v>
                </c:pt>
                <c:pt idx="15">
                  <c:v>155.20999999999998</c:v>
                </c:pt>
                <c:pt idx="16">
                  <c:v>164.75</c:v>
                </c:pt>
                <c:pt idx="17">
                  <c:v>158.26</c:v>
                </c:pt>
                <c:pt idx="18">
                  <c:v>159.13999999999999</c:v>
                </c:pt>
                <c:pt idx="19">
                  <c:v>160.91999999999999</c:v>
                </c:pt>
                <c:pt idx="20">
                  <c:v>160.22999999999999</c:v>
                </c:pt>
                <c:pt idx="21">
                  <c:v>152.06</c:v>
                </c:pt>
                <c:pt idx="22">
                  <c:v>157.76999999999998</c:v>
                </c:pt>
                <c:pt idx="23">
                  <c:v>157.86000000000001</c:v>
                </c:pt>
                <c:pt idx="24">
                  <c:v>164.56</c:v>
                </c:pt>
                <c:pt idx="25">
                  <c:v>163.18</c:v>
                </c:pt>
                <c:pt idx="26">
                  <c:v>178</c:v>
                </c:pt>
                <c:pt idx="27">
                  <c:v>177.55</c:v>
                </c:pt>
                <c:pt idx="28">
                  <c:v>187.29</c:v>
                </c:pt>
                <c:pt idx="29">
                  <c:v>175.19</c:v>
                </c:pt>
                <c:pt idx="30">
                  <c:v>175.19</c:v>
                </c:pt>
                <c:pt idx="31">
                  <c:v>184.44</c:v>
                </c:pt>
                <c:pt idx="32">
                  <c:v>184.23999999999998</c:v>
                </c:pt>
                <c:pt idx="33">
                  <c:v>186.7</c:v>
                </c:pt>
                <c:pt idx="34">
                  <c:v>179.6</c:v>
                </c:pt>
                <c:pt idx="35">
                  <c:v>179.70999999999998</c:v>
                </c:pt>
                <c:pt idx="36">
                  <c:v>180.6</c:v>
                </c:pt>
                <c:pt idx="37">
                  <c:v>184</c:v>
                </c:pt>
                <c:pt idx="38">
                  <c:v>185</c:v>
                </c:pt>
                <c:pt idx="39">
                  <c:v>196.45000000000007</c:v>
                </c:pt>
                <c:pt idx="40">
                  <c:v>175</c:v>
                </c:pt>
                <c:pt idx="41">
                  <c:v>172.33</c:v>
                </c:pt>
                <c:pt idx="42">
                  <c:v>169.08</c:v>
                </c:pt>
                <c:pt idx="43">
                  <c:v>166.72</c:v>
                </c:pt>
                <c:pt idx="44">
                  <c:v>167.9</c:v>
                </c:pt>
                <c:pt idx="45">
                  <c:v>167.31</c:v>
                </c:pt>
                <c:pt idx="46">
                  <c:v>170.86</c:v>
                </c:pt>
                <c:pt idx="47">
                  <c:v>165.5</c:v>
                </c:pt>
                <c:pt idx="48">
                  <c:v>163.08000000000001</c:v>
                </c:pt>
                <c:pt idx="49">
                  <c:v>167.12</c:v>
                </c:pt>
                <c:pt idx="50">
                  <c:v>160.33000000000001</c:v>
                </c:pt>
                <c:pt idx="51">
                  <c:v>157.66999999999999</c:v>
                </c:pt>
                <c:pt idx="52">
                  <c:v>157.37</c:v>
                </c:pt>
                <c:pt idx="53">
                  <c:v>166.53</c:v>
                </c:pt>
                <c:pt idx="54">
                  <c:v>162.59</c:v>
                </c:pt>
                <c:pt idx="55">
                  <c:v>170.56</c:v>
                </c:pt>
                <c:pt idx="56">
                  <c:v>172.04</c:v>
                </c:pt>
                <c:pt idx="57">
                  <c:v>168.89000000000001</c:v>
                </c:pt>
                <c:pt idx="58">
                  <c:v>169</c:v>
                </c:pt>
                <c:pt idx="59">
                  <c:v>163.76999999999998</c:v>
                </c:pt>
                <c:pt idx="60">
                  <c:v>156.29</c:v>
                </c:pt>
                <c:pt idx="61">
                  <c:v>155.69999999999999</c:v>
                </c:pt>
                <c:pt idx="62">
                  <c:v>164.85000000000014</c:v>
                </c:pt>
                <c:pt idx="63">
                  <c:v>157.26999999999998</c:v>
                </c:pt>
                <c:pt idx="64">
                  <c:v>168.69</c:v>
                </c:pt>
                <c:pt idx="65">
                  <c:v>175.38000000000014</c:v>
                </c:pt>
                <c:pt idx="66">
                  <c:v>179.03</c:v>
                </c:pt>
                <c:pt idx="67">
                  <c:v>177.65</c:v>
                </c:pt>
                <c:pt idx="68">
                  <c:v>186.10999999999999</c:v>
                </c:pt>
                <c:pt idx="69">
                  <c:v>192.51</c:v>
                </c:pt>
                <c:pt idx="70">
                  <c:v>203.63</c:v>
                </c:pt>
                <c:pt idx="71">
                  <c:v>207.17</c:v>
                </c:pt>
                <c:pt idx="72">
                  <c:v>209.83</c:v>
                </c:pt>
                <c:pt idx="73">
                  <c:v>224.2</c:v>
                </c:pt>
                <c:pt idx="74">
                  <c:v>228.43</c:v>
                </c:pt>
                <c:pt idx="75">
                  <c:v>239.45000000000007</c:v>
                </c:pt>
                <c:pt idx="76">
                  <c:v>242.8</c:v>
                </c:pt>
                <c:pt idx="77">
                  <c:v>218.79</c:v>
                </c:pt>
                <c:pt idx="78">
                  <c:v>244.67</c:v>
                </c:pt>
                <c:pt idx="79">
                  <c:v>257.47000000000003</c:v>
                </c:pt>
                <c:pt idx="80">
                  <c:v>255.1</c:v>
                </c:pt>
                <c:pt idx="81">
                  <c:v>262.97999999999973</c:v>
                </c:pt>
                <c:pt idx="82">
                  <c:v>264.06</c:v>
                </c:pt>
                <c:pt idx="83">
                  <c:v>239.36</c:v>
                </c:pt>
                <c:pt idx="84">
                  <c:v>236.4</c:v>
                </c:pt>
                <c:pt idx="85">
                  <c:v>242</c:v>
                </c:pt>
                <c:pt idx="86">
                  <c:v>248.20999999999998</c:v>
                </c:pt>
                <c:pt idx="87">
                  <c:v>250.08</c:v>
                </c:pt>
                <c:pt idx="88">
                  <c:v>259.63</c:v>
                </c:pt>
                <c:pt idx="89">
                  <c:v>264.5</c:v>
                </c:pt>
                <c:pt idx="90">
                  <c:v>267</c:v>
                </c:pt>
                <c:pt idx="91">
                  <c:v>255</c:v>
                </c:pt>
                <c:pt idx="92">
                  <c:v>273</c:v>
                </c:pt>
                <c:pt idx="93">
                  <c:v>276</c:v>
                </c:pt>
                <c:pt idx="94">
                  <c:v>274</c:v>
                </c:pt>
                <c:pt idx="95">
                  <c:v>288</c:v>
                </c:pt>
                <c:pt idx="96">
                  <c:v>302</c:v>
                </c:pt>
                <c:pt idx="97">
                  <c:v>305.8</c:v>
                </c:pt>
                <c:pt idx="98">
                  <c:v>307</c:v>
                </c:pt>
                <c:pt idx="99">
                  <c:v>309</c:v>
                </c:pt>
                <c:pt idx="100">
                  <c:v>284</c:v>
                </c:pt>
                <c:pt idx="101">
                  <c:v>292.7</c:v>
                </c:pt>
                <c:pt idx="102">
                  <c:v>295.85000000000002</c:v>
                </c:pt>
                <c:pt idx="103">
                  <c:v>314.94</c:v>
                </c:pt>
                <c:pt idx="104">
                  <c:v>327.54000000000002</c:v>
                </c:pt>
                <c:pt idx="105">
                  <c:v>316.91000000000003</c:v>
                </c:pt>
                <c:pt idx="106">
                  <c:v>314.64999999999998</c:v>
                </c:pt>
                <c:pt idx="107">
                  <c:v>322.41999999999973</c:v>
                </c:pt>
                <c:pt idx="108">
                  <c:v>294.57</c:v>
                </c:pt>
                <c:pt idx="109">
                  <c:v>294.10000000000002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пшеница SRW/US SRW, US Gulf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Sheet1!$A$2:$A$111</c:f>
              <c:numCache>
                <c:formatCode>dd/mm/yyyy</c:formatCode>
                <c:ptCount val="110"/>
                <c:pt idx="0">
                  <c:v>39913</c:v>
                </c:pt>
                <c:pt idx="1">
                  <c:v>39920</c:v>
                </c:pt>
                <c:pt idx="2">
                  <c:v>39927</c:v>
                </c:pt>
                <c:pt idx="3">
                  <c:v>39934</c:v>
                </c:pt>
                <c:pt idx="4">
                  <c:v>39941</c:v>
                </c:pt>
                <c:pt idx="5">
                  <c:v>39948</c:v>
                </c:pt>
                <c:pt idx="6">
                  <c:v>39955</c:v>
                </c:pt>
                <c:pt idx="7">
                  <c:v>39962</c:v>
                </c:pt>
                <c:pt idx="8">
                  <c:v>39969</c:v>
                </c:pt>
                <c:pt idx="9">
                  <c:v>39976</c:v>
                </c:pt>
                <c:pt idx="10">
                  <c:v>39983</c:v>
                </c:pt>
                <c:pt idx="11">
                  <c:v>39990</c:v>
                </c:pt>
                <c:pt idx="12">
                  <c:v>39997</c:v>
                </c:pt>
                <c:pt idx="13">
                  <c:v>40004</c:v>
                </c:pt>
                <c:pt idx="14">
                  <c:v>40011</c:v>
                </c:pt>
                <c:pt idx="15">
                  <c:v>40018</c:v>
                </c:pt>
                <c:pt idx="16">
                  <c:v>40025</c:v>
                </c:pt>
                <c:pt idx="17">
                  <c:v>40032</c:v>
                </c:pt>
                <c:pt idx="18">
                  <c:v>40039</c:v>
                </c:pt>
                <c:pt idx="19">
                  <c:v>40046</c:v>
                </c:pt>
                <c:pt idx="20">
                  <c:v>40053</c:v>
                </c:pt>
                <c:pt idx="21">
                  <c:v>40060</c:v>
                </c:pt>
                <c:pt idx="22">
                  <c:v>40067</c:v>
                </c:pt>
                <c:pt idx="23">
                  <c:v>40074</c:v>
                </c:pt>
                <c:pt idx="24">
                  <c:v>40081</c:v>
                </c:pt>
                <c:pt idx="25">
                  <c:v>40088</c:v>
                </c:pt>
                <c:pt idx="26">
                  <c:v>40095</c:v>
                </c:pt>
                <c:pt idx="27">
                  <c:v>40102</c:v>
                </c:pt>
                <c:pt idx="28">
                  <c:v>40109</c:v>
                </c:pt>
                <c:pt idx="29">
                  <c:v>40116</c:v>
                </c:pt>
                <c:pt idx="30">
                  <c:v>40123</c:v>
                </c:pt>
                <c:pt idx="31">
                  <c:v>40130</c:v>
                </c:pt>
                <c:pt idx="32">
                  <c:v>40137</c:v>
                </c:pt>
                <c:pt idx="33">
                  <c:v>40144</c:v>
                </c:pt>
                <c:pt idx="34">
                  <c:v>40151</c:v>
                </c:pt>
                <c:pt idx="35">
                  <c:v>40158</c:v>
                </c:pt>
                <c:pt idx="36">
                  <c:v>40165</c:v>
                </c:pt>
                <c:pt idx="37">
                  <c:v>40175</c:v>
                </c:pt>
                <c:pt idx="38">
                  <c:v>40182</c:v>
                </c:pt>
                <c:pt idx="39">
                  <c:v>40186</c:v>
                </c:pt>
                <c:pt idx="40">
                  <c:v>40193</c:v>
                </c:pt>
                <c:pt idx="41">
                  <c:v>40200</c:v>
                </c:pt>
                <c:pt idx="42">
                  <c:v>40207</c:v>
                </c:pt>
                <c:pt idx="43">
                  <c:v>40214</c:v>
                </c:pt>
                <c:pt idx="44">
                  <c:v>40221</c:v>
                </c:pt>
                <c:pt idx="45">
                  <c:v>40228</c:v>
                </c:pt>
                <c:pt idx="46">
                  <c:v>40235</c:v>
                </c:pt>
                <c:pt idx="47">
                  <c:v>40242</c:v>
                </c:pt>
                <c:pt idx="48">
                  <c:v>40249</c:v>
                </c:pt>
                <c:pt idx="49">
                  <c:v>40256</c:v>
                </c:pt>
                <c:pt idx="50">
                  <c:v>40263</c:v>
                </c:pt>
                <c:pt idx="51">
                  <c:v>40270</c:v>
                </c:pt>
                <c:pt idx="52">
                  <c:v>40277</c:v>
                </c:pt>
                <c:pt idx="53">
                  <c:v>40284</c:v>
                </c:pt>
                <c:pt idx="54">
                  <c:v>40291</c:v>
                </c:pt>
                <c:pt idx="55">
                  <c:v>40298</c:v>
                </c:pt>
                <c:pt idx="56">
                  <c:v>40305</c:v>
                </c:pt>
                <c:pt idx="57">
                  <c:v>40312</c:v>
                </c:pt>
                <c:pt idx="58">
                  <c:v>40319</c:v>
                </c:pt>
                <c:pt idx="59">
                  <c:v>40326</c:v>
                </c:pt>
                <c:pt idx="60">
                  <c:v>40333</c:v>
                </c:pt>
                <c:pt idx="61">
                  <c:v>40340</c:v>
                </c:pt>
                <c:pt idx="62">
                  <c:v>40347</c:v>
                </c:pt>
                <c:pt idx="63">
                  <c:v>40354</c:v>
                </c:pt>
                <c:pt idx="64">
                  <c:v>40361</c:v>
                </c:pt>
                <c:pt idx="65">
                  <c:v>40368</c:v>
                </c:pt>
                <c:pt idx="66">
                  <c:v>40375</c:v>
                </c:pt>
                <c:pt idx="67">
                  <c:v>40382</c:v>
                </c:pt>
                <c:pt idx="68">
                  <c:v>40389</c:v>
                </c:pt>
                <c:pt idx="69">
                  <c:v>40396</c:v>
                </c:pt>
                <c:pt idx="70">
                  <c:v>40403</c:v>
                </c:pt>
                <c:pt idx="71">
                  <c:v>40410</c:v>
                </c:pt>
                <c:pt idx="72">
                  <c:v>40417</c:v>
                </c:pt>
                <c:pt idx="73">
                  <c:v>40424</c:v>
                </c:pt>
                <c:pt idx="74">
                  <c:v>40431</c:v>
                </c:pt>
                <c:pt idx="75">
                  <c:v>40438</c:v>
                </c:pt>
                <c:pt idx="76">
                  <c:v>40445</c:v>
                </c:pt>
                <c:pt idx="77">
                  <c:v>40452</c:v>
                </c:pt>
                <c:pt idx="78">
                  <c:v>40459</c:v>
                </c:pt>
                <c:pt idx="79">
                  <c:v>40466</c:v>
                </c:pt>
                <c:pt idx="80">
                  <c:v>40473</c:v>
                </c:pt>
                <c:pt idx="81">
                  <c:v>40480</c:v>
                </c:pt>
                <c:pt idx="82">
                  <c:v>40487</c:v>
                </c:pt>
                <c:pt idx="83">
                  <c:v>40494</c:v>
                </c:pt>
                <c:pt idx="84">
                  <c:v>40501</c:v>
                </c:pt>
                <c:pt idx="85">
                  <c:v>40508</c:v>
                </c:pt>
                <c:pt idx="86">
                  <c:v>40515</c:v>
                </c:pt>
                <c:pt idx="87">
                  <c:v>40522</c:v>
                </c:pt>
                <c:pt idx="88">
                  <c:v>40529</c:v>
                </c:pt>
                <c:pt idx="89">
                  <c:v>40535</c:v>
                </c:pt>
                <c:pt idx="90">
                  <c:v>40543</c:v>
                </c:pt>
                <c:pt idx="91">
                  <c:v>40550</c:v>
                </c:pt>
                <c:pt idx="92">
                  <c:v>40557</c:v>
                </c:pt>
                <c:pt idx="93">
                  <c:v>40564</c:v>
                </c:pt>
                <c:pt idx="94">
                  <c:v>40571</c:v>
                </c:pt>
                <c:pt idx="95">
                  <c:v>40578</c:v>
                </c:pt>
                <c:pt idx="96">
                  <c:v>40585</c:v>
                </c:pt>
                <c:pt idx="97">
                  <c:v>40592</c:v>
                </c:pt>
                <c:pt idx="98">
                  <c:v>40599</c:v>
                </c:pt>
                <c:pt idx="99">
                  <c:v>40606</c:v>
                </c:pt>
                <c:pt idx="100">
                  <c:v>40613</c:v>
                </c:pt>
                <c:pt idx="101">
                  <c:v>40620</c:v>
                </c:pt>
                <c:pt idx="102">
                  <c:v>40627</c:v>
                </c:pt>
                <c:pt idx="103">
                  <c:v>40634</c:v>
                </c:pt>
                <c:pt idx="104">
                  <c:v>40641</c:v>
                </c:pt>
                <c:pt idx="105">
                  <c:v>40648</c:v>
                </c:pt>
                <c:pt idx="106">
                  <c:v>40655</c:v>
                </c:pt>
                <c:pt idx="107">
                  <c:v>40662</c:v>
                </c:pt>
                <c:pt idx="108">
                  <c:v>40669</c:v>
                </c:pt>
                <c:pt idx="109">
                  <c:v>40676</c:v>
                </c:pt>
              </c:numCache>
            </c:numRef>
          </c:cat>
          <c:val>
            <c:numRef>
              <c:f>Sheet1!$C$2:$C$111</c:f>
              <c:numCache>
                <c:formatCode>#,##0</c:formatCode>
                <c:ptCount val="110"/>
                <c:pt idx="0">
                  <c:v>188</c:v>
                </c:pt>
                <c:pt idx="1">
                  <c:v>192</c:v>
                </c:pt>
                <c:pt idx="2">
                  <c:v>192</c:v>
                </c:pt>
                <c:pt idx="3">
                  <c:v>204</c:v>
                </c:pt>
                <c:pt idx="4">
                  <c:v>206</c:v>
                </c:pt>
                <c:pt idx="5">
                  <c:v>205</c:v>
                </c:pt>
                <c:pt idx="6">
                  <c:v>218</c:v>
                </c:pt>
                <c:pt idx="7">
                  <c:v>227</c:v>
                </c:pt>
                <c:pt idx="8">
                  <c:v>220</c:v>
                </c:pt>
                <c:pt idx="9">
                  <c:v>205</c:v>
                </c:pt>
                <c:pt idx="10">
                  <c:v>206</c:v>
                </c:pt>
                <c:pt idx="11">
                  <c:v>204</c:v>
                </c:pt>
                <c:pt idx="12">
                  <c:v>189</c:v>
                </c:pt>
                <c:pt idx="13">
                  <c:v>183</c:v>
                </c:pt>
                <c:pt idx="14">
                  <c:v>192</c:v>
                </c:pt>
                <c:pt idx="15">
                  <c:v>182</c:v>
                </c:pt>
                <c:pt idx="16">
                  <c:v>185</c:v>
                </c:pt>
                <c:pt idx="17">
                  <c:v>171</c:v>
                </c:pt>
                <c:pt idx="18">
                  <c:v>170</c:v>
                </c:pt>
                <c:pt idx="19">
                  <c:v>162</c:v>
                </c:pt>
                <c:pt idx="20">
                  <c:v>173</c:v>
                </c:pt>
                <c:pt idx="21">
                  <c:v>170</c:v>
                </c:pt>
                <c:pt idx="22">
                  <c:v>168</c:v>
                </c:pt>
                <c:pt idx="23">
                  <c:v>168</c:v>
                </c:pt>
                <c:pt idx="24">
                  <c:v>163</c:v>
                </c:pt>
                <c:pt idx="25">
                  <c:v>162</c:v>
                </c:pt>
                <c:pt idx="26">
                  <c:v>170</c:v>
                </c:pt>
                <c:pt idx="27">
                  <c:v>187</c:v>
                </c:pt>
                <c:pt idx="28">
                  <c:v>201</c:v>
                </c:pt>
                <c:pt idx="29">
                  <c:v>189</c:v>
                </c:pt>
                <c:pt idx="30">
                  <c:v>194</c:v>
                </c:pt>
                <c:pt idx="31">
                  <c:v>216</c:v>
                </c:pt>
                <c:pt idx="32">
                  <c:v>222</c:v>
                </c:pt>
                <c:pt idx="33">
                  <c:v>220</c:v>
                </c:pt>
                <c:pt idx="34">
                  <c:v>214</c:v>
                </c:pt>
                <c:pt idx="35">
                  <c:v>212</c:v>
                </c:pt>
                <c:pt idx="36">
                  <c:v>211</c:v>
                </c:pt>
                <c:pt idx="37">
                  <c:v>215</c:v>
                </c:pt>
                <c:pt idx="38">
                  <c:v>220</c:v>
                </c:pt>
                <c:pt idx="39">
                  <c:v>224</c:v>
                </c:pt>
                <c:pt idx="40">
                  <c:v>200</c:v>
                </c:pt>
                <c:pt idx="41">
                  <c:v>196</c:v>
                </c:pt>
                <c:pt idx="42">
                  <c:v>189</c:v>
                </c:pt>
                <c:pt idx="43">
                  <c:v>190</c:v>
                </c:pt>
                <c:pt idx="44">
                  <c:v>193</c:v>
                </c:pt>
                <c:pt idx="45">
                  <c:v>198</c:v>
                </c:pt>
                <c:pt idx="46">
                  <c:v>206</c:v>
                </c:pt>
                <c:pt idx="47">
                  <c:v>199</c:v>
                </c:pt>
                <c:pt idx="48">
                  <c:v>194</c:v>
                </c:pt>
                <c:pt idx="49">
                  <c:v>198</c:v>
                </c:pt>
                <c:pt idx="50">
                  <c:v>191</c:v>
                </c:pt>
                <c:pt idx="51">
                  <c:v>184</c:v>
                </c:pt>
                <c:pt idx="52">
                  <c:v>190</c:v>
                </c:pt>
                <c:pt idx="53">
                  <c:v>199</c:v>
                </c:pt>
                <c:pt idx="54">
                  <c:v>200</c:v>
                </c:pt>
                <c:pt idx="55">
                  <c:v>195</c:v>
                </c:pt>
                <c:pt idx="56">
                  <c:v>199</c:v>
                </c:pt>
                <c:pt idx="57">
                  <c:v>190</c:v>
                </c:pt>
                <c:pt idx="58">
                  <c:v>194</c:v>
                </c:pt>
                <c:pt idx="59">
                  <c:v>192</c:v>
                </c:pt>
                <c:pt idx="60">
                  <c:v>182</c:v>
                </c:pt>
                <c:pt idx="61">
                  <c:v>182</c:v>
                </c:pt>
                <c:pt idx="62">
                  <c:v>194</c:v>
                </c:pt>
                <c:pt idx="63">
                  <c:v>192</c:v>
                </c:pt>
                <c:pt idx="64">
                  <c:v>203</c:v>
                </c:pt>
                <c:pt idx="65">
                  <c:v>216</c:v>
                </c:pt>
                <c:pt idx="66">
                  <c:v>234</c:v>
                </c:pt>
                <c:pt idx="67">
                  <c:v>237</c:v>
                </c:pt>
                <c:pt idx="68">
                  <c:v>260</c:v>
                </c:pt>
                <c:pt idx="69">
                  <c:v>281</c:v>
                </c:pt>
                <c:pt idx="70">
                  <c:v>278</c:v>
                </c:pt>
                <c:pt idx="71">
                  <c:v>272</c:v>
                </c:pt>
                <c:pt idx="72">
                  <c:v>273</c:v>
                </c:pt>
                <c:pt idx="73">
                  <c:v>291</c:v>
                </c:pt>
                <c:pt idx="74">
                  <c:v>287</c:v>
                </c:pt>
                <c:pt idx="75">
                  <c:v>303</c:v>
                </c:pt>
                <c:pt idx="76">
                  <c:v>296</c:v>
                </c:pt>
                <c:pt idx="77">
                  <c:v>272</c:v>
                </c:pt>
                <c:pt idx="78">
                  <c:v>296</c:v>
                </c:pt>
                <c:pt idx="79">
                  <c:v>288</c:v>
                </c:pt>
                <c:pt idx="80">
                  <c:v>276</c:v>
                </c:pt>
                <c:pt idx="81">
                  <c:v>297</c:v>
                </c:pt>
                <c:pt idx="82">
                  <c:v>303</c:v>
                </c:pt>
                <c:pt idx="83">
                  <c:v>286</c:v>
                </c:pt>
                <c:pt idx="84">
                  <c:v>281</c:v>
                </c:pt>
                <c:pt idx="85">
                  <c:v>282</c:v>
                </c:pt>
                <c:pt idx="86">
                  <c:v>317</c:v>
                </c:pt>
                <c:pt idx="87">
                  <c:v>318</c:v>
                </c:pt>
                <c:pt idx="88">
                  <c:v>307</c:v>
                </c:pt>
                <c:pt idx="89">
                  <c:v>318</c:v>
                </c:pt>
                <c:pt idx="90">
                  <c:v>316</c:v>
                </c:pt>
                <c:pt idx="91">
                  <c:v>316</c:v>
                </c:pt>
                <c:pt idx="92">
                  <c:v>315</c:v>
                </c:pt>
                <c:pt idx="93">
                  <c:v>334</c:v>
                </c:pt>
                <c:pt idx="94">
                  <c:v>335</c:v>
                </c:pt>
                <c:pt idx="95">
                  <c:v>350</c:v>
                </c:pt>
                <c:pt idx="96">
                  <c:v>355</c:v>
                </c:pt>
                <c:pt idx="97">
                  <c:v>339</c:v>
                </c:pt>
                <c:pt idx="98">
                  <c:v>322</c:v>
                </c:pt>
                <c:pt idx="99">
                  <c:v>331</c:v>
                </c:pt>
                <c:pt idx="100">
                  <c:v>296</c:v>
                </c:pt>
                <c:pt idx="101">
                  <c:v>302</c:v>
                </c:pt>
                <c:pt idx="102">
                  <c:v>310</c:v>
                </c:pt>
                <c:pt idx="103">
                  <c:v>321</c:v>
                </c:pt>
                <c:pt idx="104">
                  <c:v>329</c:v>
                </c:pt>
                <c:pt idx="105">
                  <c:v>310</c:v>
                </c:pt>
                <c:pt idx="106">
                  <c:v>329</c:v>
                </c:pt>
                <c:pt idx="107">
                  <c:v>314</c:v>
                </c:pt>
                <c:pt idx="108">
                  <c:v>303</c:v>
                </c:pt>
                <c:pt idx="109">
                  <c:v>296</c:v>
                </c:pt>
              </c:numCache>
            </c:numRef>
          </c:val>
        </c:ser>
        <c:marker val="1"/>
        <c:axId val="157424256"/>
        <c:axId val="157434240"/>
      </c:lineChart>
      <c:dateAx>
        <c:axId val="157424256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9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7434240"/>
        <c:crosses val="autoZero"/>
        <c:auto val="1"/>
        <c:lblOffset val="100"/>
        <c:majorUnit val="35"/>
        <c:majorTimeUnit val="days"/>
        <c:minorUnit val="35"/>
        <c:minorTimeUnit val="days"/>
      </c:dateAx>
      <c:valAx>
        <c:axId val="157434240"/>
        <c:scaling>
          <c:orientation val="minMax"/>
          <c:min val="125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74242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4.1030173800135822E-2"/>
          <c:y val="0.94188777423230252"/>
          <c:w val="0.90633391703495458"/>
          <c:h val="5.5952495733951814E-2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403056810663174E-2"/>
          <c:y val="2.7428379453912292E-2"/>
          <c:w val="0.95330112721418658"/>
          <c:h val="0.90300389439503082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Sunseeds</c:v>
                </c:pt>
              </c:strCache>
            </c:strRef>
          </c:tx>
          <c:spPr>
            <a:solidFill>
              <a:srgbClr val="43980A"/>
            </a:solidFill>
            <a:effectLst/>
          </c:spPr>
          <c:dPt>
            <c:idx val="6"/>
            <c:spPr>
              <a:solidFill>
                <a:srgbClr val="43980A"/>
              </a:solidFill>
              <a:ln cmpd="sng">
                <a:prstDash val="dash"/>
              </a:ln>
              <a:effectLst/>
            </c:spPr>
          </c:dPt>
          <c:dLbls>
            <c:numFmt formatCode="#,##0" sourceLinked="0"/>
            <c:txPr>
              <a:bodyPr/>
              <a:lstStyle/>
              <a:p>
                <a:pPr>
                  <a:defRPr sz="1400" b="1" i="0"/>
                </a:pPr>
                <a:endParaRPr lang="ru-RU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 forecast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8"/>
                <c:pt idx="0">
                  <c:v>4801</c:v>
                </c:pt>
                <c:pt idx="1">
                  <c:v>6441</c:v>
                </c:pt>
                <c:pt idx="2">
                  <c:v>6753</c:v>
                </c:pt>
                <c:pt idx="3">
                  <c:v>5671.39</c:v>
                </c:pt>
                <c:pt idx="4">
                  <c:v>7350.23</c:v>
                </c:pt>
                <c:pt idx="5">
                  <c:v>6454</c:v>
                </c:pt>
                <c:pt idx="6">
                  <c:v>5345</c:v>
                </c:pt>
                <c:pt idx="7">
                  <c:v>7550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Rapeseeds</c:v>
                </c:pt>
              </c:strCache>
            </c:strRef>
          </c:tx>
          <c:spPr>
            <a:solidFill>
              <a:srgbClr val="FFC000"/>
            </a:solidFill>
            <a:effectLst/>
          </c:spPr>
          <c:dPt>
            <c:idx val="6"/>
            <c:spPr>
              <a:solidFill>
                <a:srgbClr val="FFC000"/>
              </a:solidFill>
              <a:ln cap="rnd">
                <a:prstDash val="sysDash"/>
              </a:ln>
              <a:effectLst/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ru-RU"/>
              </a:p>
            </c:txPr>
            <c:dLblPos val="ctr"/>
            <c:showVal val="1"/>
          </c:dLbls>
          <c:cat>
            <c:strRef>
              <c:f>Sheet1!$B$1:$I$1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 forecast</c:v>
                </c:pt>
              </c:strCache>
            </c:strRef>
          </c:cat>
          <c:val>
            <c:numRef>
              <c:f>Sheet1!$B$3:$I$3</c:f>
              <c:numCache>
                <c:formatCode>#,##0</c:formatCode>
                <c:ptCount val="8"/>
                <c:pt idx="0">
                  <c:v>275.91999999999899</c:v>
                </c:pt>
                <c:pt idx="1">
                  <c:v>304</c:v>
                </c:pt>
                <c:pt idx="2">
                  <c:v>522.19400000000053</c:v>
                </c:pt>
                <c:pt idx="3">
                  <c:v>630</c:v>
                </c:pt>
                <c:pt idx="4">
                  <c:v>751.78400000000272</c:v>
                </c:pt>
                <c:pt idx="5">
                  <c:v>667</c:v>
                </c:pt>
                <c:pt idx="6">
                  <c:v>670</c:v>
                </c:pt>
                <c:pt idx="7">
                  <c:v>950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Soybeans</c:v>
                </c:pt>
              </c:strCache>
            </c:strRef>
          </c:tx>
          <c:spPr>
            <a:solidFill>
              <a:srgbClr val="00007D">
                <a:lumMod val="60000"/>
                <a:lumOff val="40000"/>
              </a:srgbClr>
            </a:solidFill>
          </c:spPr>
          <c:dLbls>
            <c:numFmt formatCode="#,##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 forecast</c:v>
                </c:pt>
              </c:strCache>
            </c:strRef>
          </c:cat>
          <c:val>
            <c:numRef>
              <c:f>Sheet1!$B$4:$I$4</c:f>
              <c:numCache>
                <c:formatCode>#,##0</c:formatCode>
                <c:ptCount val="8"/>
                <c:pt idx="0">
                  <c:v>554</c:v>
                </c:pt>
                <c:pt idx="1">
                  <c:v>686</c:v>
                </c:pt>
                <c:pt idx="2">
                  <c:v>805</c:v>
                </c:pt>
                <c:pt idx="3">
                  <c:v>650.15499999999997</c:v>
                </c:pt>
                <c:pt idx="4">
                  <c:v>746</c:v>
                </c:pt>
                <c:pt idx="5">
                  <c:v>944</c:v>
                </c:pt>
                <c:pt idx="6">
                  <c:v>1222</c:v>
                </c:pt>
                <c:pt idx="7">
                  <c:v>1400</c:v>
                </c:pt>
              </c:numCache>
            </c:numRef>
          </c:val>
        </c:ser>
        <c:gapWidth val="100"/>
        <c:overlap val="100"/>
        <c:axId val="158063232"/>
        <c:axId val="157290880"/>
      </c:barChart>
      <c:lineChart>
        <c:grouping val="standard"/>
        <c:ser>
          <c:idx val="3"/>
          <c:order val="3"/>
          <c:tx>
            <c:strRef>
              <c:f>Sheet1!$A$6</c:f>
              <c:strCache>
                <c:ptCount val="1"/>
                <c:pt idx="0">
                  <c:v>average 2004-10 = 7,46 mln.t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Sheet1!$B$1:$I$1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 forecast</c:v>
                </c:pt>
              </c:strCache>
            </c:strRef>
          </c:cat>
          <c:val>
            <c:numRef>
              <c:f>Sheet1!$B$6:$I$6</c:f>
              <c:numCache>
                <c:formatCode>#,##0</c:formatCode>
                <c:ptCount val="8"/>
                <c:pt idx="0">
                  <c:v>7463</c:v>
                </c:pt>
                <c:pt idx="1">
                  <c:v>7463</c:v>
                </c:pt>
                <c:pt idx="2">
                  <c:v>7463</c:v>
                </c:pt>
                <c:pt idx="3">
                  <c:v>7463</c:v>
                </c:pt>
                <c:pt idx="4">
                  <c:v>7463</c:v>
                </c:pt>
                <c:pt idx="5">
                  <c:v>7463</c:v>
                </c:pt>
                <c:pt idx="6">
                  <c:v>7463</c:v>
                </c:pt>
                <c:pt idx="7">
                  <c:v>7463</c:v>
                </c:pt>
              </c:numCache>
            </c:numRef>
          </c:val>
        </c:ser>
        <c:marker val="1"/>
        <c:axId val="158063232"/>
        <c:axId val="157290880"/>
      </c:lineChart>
      <c:catAx>
        <c:axId val="158063232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 sz="1200" b="1"/>
            </a:pPr>
            <a:endParaRPr lang="ru-RU"/>
          </a:p>
        </c:txPr>
        <c:crossAx val="157290880"/>
        <c:crossesAt val="0"/>
        <c:lblAlgn val="ctr"/>
        <c:lblOffset val="100"/>
        <c:tickLblSkip val="1"/>
        <c:tickMarkSkip val="1"/>
      </c:catAx>
      <c:valAx>
        <c:axId val="157290880"/>
        <c:scaling>
          <c:orientation val="minMax"/>
          <c:max val="10000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580632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7.5277089304544423E-2"/>
          <c:y val="2.5387118036221692E-2"/>
          <c:w val="0.35212645835724526"/>
          <c:h val="0.15429090632763873"/>
        </c:manualLayout>
      </c:layout>
      <c:spPr>
        <a:solidFill>
          <a:srgbClr val="FFFFFF">
            <a:alpha val="69000"/>
          </a:srgbClr>
        </a:solidFill>
      </c:spPr>
      <c:txPr>
        <a:bodyPr/>
        <a:lstStyle/>
        <a:p>
          <a:pPr>
            <a:defRPr sz="13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11064487895541"/>
          <c:y val="2.7428334749786776E-2"/>
          <c:w val="0.95330112721418625"/>
          <c:h val="0.837397863727199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Sowing areas, thousand ha</c:v>
                </c:pt>
              </c:strCache>
            </c:strRef>
          </c:tx>
          <c:spPr>
            <a:solidFill>
              <a:srgbClr val="117922"/>
            </a:solidFill>
            <a:effectLst/>
          </c:spPr>
          <c:dPt>
            <c:idx val="6"/>
            <c:spPr>
              <a:solidFill>
                <a:srgbClr val="117922"/>
              </a:solidFill>
              <a:ln cmpd="sng">
                <a:prstDash val="dash"/>
              </a:ln>
              <a:effectLst/>
            </c:spPr>
          </c:dPt>
          <c:dLbls>
            <c:dLbl>
              <c:idx val="6"/>
              <c:numFmt formatCode="#,##0" sourceLinked="0"/>
              <c:spPr/>
              <c:txPr>
                <a:bodyPr/>
                <a:lstStyle/>
                <a:p>
                  <a:pPr>
                    <a:defRPr sz="1400" b="1" i="1"/>
                  </a:pPr>
                  <a:endParaRPr lang="ru-RU"/>
                </a:p>
              </c:txPr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Sheet1!$B$1:$H$1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forecast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5546</c:v>
                </c:pt>
                <c:pt idx="1">
                  <c:v>6168.9299999999994</c:v>
                </c:pt>
                <c:pt idx="2">
                  <c:v>5325.56</c:v>
                </c:pt>
                <c:pt idx="3">
                  <c:v>6199.02</c:v>
                </c:pt>
                <c:pt idx="4">
                  <c:v>6195.64</c:v>
                </c:pt>
                <c:pt idx="5">
                  <c:v>7153.4699999999993</c:v>
                </c:pt>
                <c:pt idx="6">
                  <c:v>7176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Production, thousand ton</c:v>
                </c:pt>
              </c:strCache>
            </c:strRef>
          </c:tx>
          <c:spPr>
            <a:solidFill>
              <a:srgbClr val="FFC000"/>
            </a:solidFill>
            <a:effectLst/>
          </c:spPr>
          <c:dPt>
            <c:idx val="6"/>
            <c:spPr>
              <a:solidFill>
                <a:srgbClr val="FFC000"/>
              </a:solidFill>
              <a:ln cap="rnd">
                <a:prstDash val="sysDash"/>
              </a:ln>
              <a:effectLst/>
            </c:spPr>
          </c:dPt>
          <c:dLbls>
            <c:dLbl>
              <c:idx val="6"/>
              <c:spPr/>
              <c:txPr>
                <a:bodyPr/>
                <a:lstStyle/>
                <a:p>
                  <a:pPr>
                    <a:defRPr sz="1400" b="1" i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forecast</c:v>
                </c:pt>
              </c:strCache>
            </c:strRef>
          </c:cat>
          <c:val>
            <c:numRef>
              <c:f>Sheet1!$B$3:$H$3</c:f>
              <c:numCache>
                <c:formatCode>#,##0</c:formatCode>
                <c:ptCount val="7"/>
                <c:pt idx="0">
                  <c:v>6441</c:v>
                </c:pt>
                <c:pt idx="1">
                  <c:v>6753</c:v>
                </c:pt>
                <c:pt idx="2">
                  <c:v>5671.39</c:v>
                </c:pt>
                <c:pt idx="3">
                  <c:v>7350.23</c:v>
                </c:pt>
                <c:pt idx="4">
                  <c:v>6454.3200000000024</c:v>
                </c:pt>
                <c:pt idx="5">
                  <c:v>5344.8207000000002</c:v>
                </c:pt>
                <c:pt idx="6">
                  <c:v>7553.0098576699984</c:v>
                </c:pt>
              </c:numCache>
            </c:numRef>
          </c:val>
        </c:ser>
        <c:gapWidth val="100"/>
        <c:axId val="158033408"/>
        <c:axId val="158034944"/>
      </c:barChart>
      <c:lineChart>
        <c:grouping val="standard"/>
        <c:ser>
          <c:idx val="2"/>
          <c:order val="2"/>
          <c:tx>
            <c:strRef>
              <c:f>Sheet1!$A$4</c:f>
              <c:strCache>
                <c:ptCount val="1"/>
                <c:pt idx="0">
                  <c:v>Yields , cnt/ha</c:v>
                </c:pt>
              </c:strCache>
            </c:strRef>
          </c:tx>
          <c:spPr>
            <a:ln w="50800">
              <a:solidFill>
                <a:srgbClr val="9BBB59">
                  <a:lumMod val="75000"/>
                </a:srgbClr>
              </a:solidFill>
            </a:ln>
          </c:spPr>
          <c:dPt>
            <c:idx val="6"/>
            <c:spPr>
              <a:ln w="50800">
                <a:solidFill>
                  <a:srgbClr val="9BBB59">
                    <a:lumMod val="75000"/>
                  </a:srgbClr>
                </a:solidFill>
                <a:prstDash val="sysDot"/>
              </a:ln>
            </c:spPr>
          </c:dPt>
          <c:cat>
            <c:strRef>
              <c:f>Sheet1!$B$1:$H$1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forecast</c:v>
                </c:pt>
              </c:strCache>
            </c:strRef>
          </c:cat>
          <c:val>
            <c:numRef>
              <c:f>Sheet1!$B$4:$H$4</c:f>
              <c:numCache>
                <c:formatCode>0.0</c:formatCode>
                <c:ptCount val="7"/>
                <c:pt idx="0">
                  <c:v>11.613775694194013</c:v>
                </c:pt>
                <c:pt idx="1">
                  <c:v>10.94679304190516</c:v>
                </c:pt>
                <c:pt idx="2">
                  <c:v>10.649377718024018</c:v>
                </c:pt>
                <c:pt idx="3">
                  <c:v>11.857083861642689</c:v>
                </c:pt>
                <c:pt idx="4">
                  <c:v>10.417519416880276</c:v>
                </c:pt>
                <c:pt idx="5">
                  <c:v>7.4716476059870649</c:v>
                </c:pt>
                <c:pt idx="6">
                  <c:v>10.525376055838906</c:v>
                </c:pt>
              </c:numCache>
            </c:numRef>
          </c:val>
        </c:ser>
        <c:marker val="1"/>
        <c:axId val="158050560"/>
        <c:axId val="158049024"/>
      </c:lineChart>
      <c:catAx>
        <c:axId val="158033408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 sz="1100" b="1"/>
            </a:pPr>
            <a:endParaRPr lang="ru-RU"/>
          </a:p>
        </c:txPr>
        <c:crossAx val="158034944"/>
        <c:crossesAt val="0"/>
        <c:lblAlgn val="ctr"/>
        <c:lblOffset val="100"/>
        <c:tickLblSkip val="1"/>
        <c:tickMarkSkip val="1"/>
      </c:catAx>
      <c:valAx>
        <c:axId val="15803494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 sz="1100" b="1"/>
            </a:pPr>
            <a:endParaRPr lang="ru-RU"/>
          </a:p>
        </c:txPr>
        <c:crossAx val="158033408"/>
        <c:crosses val="autoZero"/>
        <c:crossBetween val="between"/>
      </c:valAx>
      <c:valAx>
        <c:axId val="158049024"/>
        <c:scaling>
          <c:orientation val="minMax"/>
          <c:min val="7"/>
        </c:scaling>
        <c:axPos val="r"/>
        <c:numFmt formatCode="0.0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58050560"/>
        <c:crosses val="max"/>
        <c:crossBetween val="between"/>
      </c:valAx>
      <c:catAx>
        <c:axId val="158050560"/>
        <c:scaling>
          <c:orientation val="minMax"/>
        </c:scaling>
        <c:delete val="1"/>
        <c:axPos val="b"/>
        <c:tickLblPos val="none"/>
        <c:crossAx val="158049024"/>
        <c:crosses val="autoZero"/>
        <c:lblAlgn val="ctr"/>
        <c:lblOffset val="100"/>
      </c:catAx>
    </c:plotArea>
    <c:legend>
      <c:legendPos val="b"/>
      <c:layout>
        <c:manualLayout>
          <c:xMode val="edge"/>
          <c:yMode val="edge"/>
          <c:x val="5.4291747241158504E-2"/>
          <c:y val="0.93324651272523518"/>
          <c:w val="0.89999992064884848"/>
          <c:h val="5.1125777817098823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/>
              <a:t>Россия: ход ярового сева зерна по всем категориях хозяйств, тыс. га</a:t>
            </a:r>
          </a:p>
        </c:rich>
      </c:tx>
      <c:layout>
        <c:manualLayout>
          <c:xMode val="edge"/>
          <c:yMode val="edge"/>
          <c:x val="0.16984697642998331"/>
          <c:y val="1.3502015202347771E-2"/>
        </c:manualLayout>
      </c:layout>
    </c:title>
    <c:plotArea>
      <c:layout>
        <c:manualLayout>
          <c:layoutTarget val="inner"/>
          <c:xMode val="edge"/>
          <c:yMode val="edge"/>
          <c:x val="8.7678925618038625E-2"/>
          <c:y val="8.0604461651662823E-2"/>
          <c:w val="0.87402799377916063"/>
          <c:h val="0.84130982367760065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39178</c:v>
                </c:pt>
                <c:pt idx="1">
                  <c:v>39185</c:v>
                </c:pt>
                <c:pt idx="2">
                  <c:v>39192</c:v>
                </c:pt>
                <c:pt idx="3">
                  <c:v>39199</c:v>
                </c:pt>
                <c:pt idx="4">
                  <c:v>39206</c:v>
                </c:pt>
                <c:pt idx="5">
                  <c:v>39213</c:v>
                </c:pt>
                <c:pt idx="6">
                  <c:v>39220</c:v>
                </c:pt>
                <c:pt idx="7">
                  <c:v>39224</c:v>
                </c:pt>
                <c:pt idx="8">
                  <c:v>39231</c:v>
                </c:pt>
              </c:numCache>
            </c:numRef>
          </c:cat>
          <c:val>
            <c:numRef>
              <c:f>Sheet1!$B$2:$B$10</c:f>
              <c:numCache>
                <c:formatCode>#,##0.00</c:formatCode>
                <c:ptCount val="9"/>
                <c:pt idx="0">
                  <c:v>752.79000000000053</c:v>
                </c:pt>
                <c:pt idx="1">
                  <c:v>2387.92</c:v>
                </c:pt>
                <c:pt idx="2">
                  <c:v>4327.3900000000003</c:v>
                </c:pt>
                <c:pt idx="3">
                  <c:v>6009.46</c:v>
                </c:pt>
                <c:pt idx="4">
                  <c:v>8980.42</c:v>
                </c:pt>
                <c:pt idx="5">
                  <c:v>12006.4</c:v>
                </c:pt>
                <c:pt idx="6">
                  <c:v>15093.88</c:v>
                </c:pt>
                <c:pt idx="7">
                  <c:v>20126.830000000002</c:v>
                </c:pt>
                <c:pt idx="8">
                  <c:v>25388.95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ln w="44450">
              <a:solidFill>
                <a:srgbClr val="00B050"/>
              </a:solidFill>
            </a:ln>
          </c:spPr>
          <c:marker>
            <c:symbol val="square"/>
            <c:size val="9"/>
            <c:spPr>
              <a:solidFill>
                <a:srgbClr val="00B050"/>
              </a:solidFill>
            </c:spPr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39178</c:v>
                </c:pt>
                <c:pt idx="1">
                  <c:v>39185</c:v>
                </c:pt>
                <c:pt idx="2">
                  <c:v>39192</c:v>
                </c:pt>
                <c:pt idx="3">
                  <c:v>39199</c:v>
                </c:pt>
                <c:pt idx="4">
                  <c:v>39206</c:v>
                </c:pt>
                <c:pt idx="5">
                  <c:v>39213</c:v>
                </c:pt>
                <c:pt idx="6">
                  <c:v>39220</c:v>
                </c:pt>
                <c:pt idx="7">
                  <c:v>39224</c:v>
                </c:pt>
                <c:pt idx="8">
                  <c:v>39231</c:v>
                </c:pt>
              </c:numCache>
            </c:numRef>
          </c:cat>
          <c:val>
            <c:numRef>
              <c:f>Sheet1!$C$2:$C$10</c:f>
              <c:numCache>
                <c:formatCode>#,##0.00</c:formatCode>
                <c:ptCount val="9"/>
                <c:pt idx="0">
                  <c:v>654.9</c:v>
                </c:pt>
                <c:pt idx="1">
                  <c:v>1896.4</c:v>
                </c:pt>
                <c:pt idx="2">
                  <c:v>2701</c:v>
                </c:pt>
                <c:pt idx="3">
                  <c:v>3938.4</c:v>
                </c:pt>
                <c:pt idx="4">
                  <c:v>6291.3</c:v>
                </c:pt>
                <c:pt idx="5">
                  <c:v>13133.4</c:v>
                </c:pt>
                <c:pt idx="6">
                  <c:v>17669.2</c:v>
                </c:pt>
                <c:pt idx="7">
                  <c:v>22629</c:v>
                </c:pt>
                <c:pt idx="8">
                  <c:v>27602.5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ln w="44450"/>
          </c:spPr>
          <c:cat>
            <c:numRef>
              <c:f>Sheet1!$A$2:$A$10</c:f>
              <c:numCache>
                <c:formatCode>dd/mm/yyyy</c:formatCode>
                <c:ptCount val="9"/>
                <c:pt idx="0">
                  <c:v>39178</c:v>
                </c:pt>
                <c:pt idx="1">
                  <c:v>39185</c:v>
                </c:pt>
                <c:pt idx="2">
                  <c:v>39192</c:v>
                </c:pt>
                <c:pt idx="3">
                  <c:v>39199</c:v>
                </c:pt>
                <c:pt idx="4">
                  <c:v>39206</c:v>
                </c:pt>
                <c:pt idx="5">
                  <c:v>39213</c:v>
                </c:pt>
                <c:pt idx="6">
                  <c:v>39220</c:v>
                </c:pt>
                <c:pt idx="7">
                  <c:v>39224</c:v>
                </c:pt>
                <c:pt idx="8">
                  <c:v>39231</c:v>
                </c:pt>
              </c:numCache>
            </c:numRef>
          </c:cat>
          <c:val>
            <c:numRef>
              <c:f>Sheet1!$D$2:$D$10</c:f>
              <c:numCache>
                <c:formatCode>#,##0.00</c:formatCode>
                <c:ptCount val="9"/>
                <c:pt idx="0">
                  <c:v>519.79999999999995</c:v>
                </c:pt>
                <c:pt idx="1">
                  <c:v>1045</c:v>
                </c:pt>
                <c:pt idx="2" formatCode="0.0">
                  <c:v>1713.5</c:v>
                </c:pt>
                <c:pt idx="3" formatCode="0.0">
                  <c:v>3110.7</c:v>
                </c:pt>
                <c:pt idx="4" formatCode="0.0">
                  <c:v>5630.4</c:v>
                </c:pt>
                <c:pt idx="5" formatCode="0.0">
                  <c:v>11256.4</c:v>
                </c:pt>
                <c:pt idx="6">
                  <c:v>15202.4</c:v>
                </c:pt>
                <c:pt idx="7">
                  <c:v>20838.2</c:v>
                </c:pt>
                <c:pt idx="8">
                  <c:v>24332.2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pPr>
              <a:solidFill>
                <a:sysClr val="windowText" lastClr="000000">
                  <a:lumMod val="75000"/>
                  <a:lumOff val="25000"/>
                </a:sysClr>
              </a:solidFill>
              <a:ln>
                <a:solidFill>
                  <a:prstClr val="black">
                    <a:lumMod val="95000"/>
                    <a:lumOff val="5000"/>
                  </a:prstClr>
                </a:solidFill>
              </a:ln>
            </c:spPr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39178</c:v>
                </c:pt>
                <c:pt idx="1">
                  <c:v>39185</c:v>
                </c:pt>
                <c:pt idx="2">
                  <c:v>39192</c:v>
                </c:pt>
                <c:pt idx="3">
                  <c:v>39199</c:v>
                </c:pt>
                <c:pt idx="4">
                  <c:v>39206</c:v>
                </c:pt>
                <c:pt idx="5">
                  <c:v>39213</c:v>
                </c:pt>
                <c:pt idx="6">
                  <c:v>39220</c:v>
                </c:pt>
                <c:pt idx="7">
                  <c:v>39224</c:v>
                </c:pt>
                <c:pt idx="8">
                  <c:v>39231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2" formatCode="0.0">
                  <c:v>1034.2</c:v>
                </c:pt>
                <c:pt idx="3" formatCode="0.0">
                  <c:v>2647.2</c:v>
                </c:pt>
                <c:pt idx="4" formatCode="0.0">
                  <c:v>5237.3</c:v>
                </c:pt>
                <c:pt idx="5" formatCode="0.0">
                  <c:v>11133.8</c:v>
                </c:pt>
                <c:pt idx="6" formatCode="#,##0.00">
                  <c:v>15900</c:v>
                </c:pt>
              </c:numCache>
            </c:numRef>
          </c:val>
        </c:ser>
        <c:marker val="1"/>
        <c:axId val="65686528"/>
        <c:axId val="65709184"/>
      </c:lineChart>
      <c:catAx>
        <c:axId val="65686528"/>
        <c:scaling>
          <c:orientation val="minMax"/>
        </c:scaling>
        <c:axPos val="b"/>
        <c:majorGridlines/>
        <c:numFmt formatCode="d\ mmm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5709184"/>
        <c:crossesAt val="0"/>
        <c:lblAlgn val="ctr"/>
        <c:lblOffset val="100"/>
        <c:tickLblSkip val="1"/>
        <c:tickMarkSkip val="1"/>
      </c:catAx>
      <c:valAx>
        <c:axId val="65709184"/>
        <c:scaling>
          <c:orientation val="minMax"/>
          <c:max val="280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5686528"/>
        <c:crossesAt val="1"/>
        <c:crossBetween val="midCat"/>
        <c:majorUnit val="2000"/>
        <c:minorUnit val="100"/>
      </c:valAx>
    </c:plotArea>
    <c:legend>
      <c:legendPos val="r"/>
      <c:layout>
        <c:manualLayout>
          <c:xMode val="edge"/>
          <c:yMode val="edge"/>
          <c:x val="9.5640311423553004E-2"/>
          <c:y val="0.13829144821270944"/>
          <c:w val="0.23330723260869971"/>
          <c:h val="0.19071578754136181"/>
        </c:manualLayout>
      </c:layout>
      <c:spPr>
        <a:solidFill>
          <a:sysClr val="window" lastClr="FFFFFF">
            <a:lumMod val="95000"/>
            <a:alpha val="75000"/>
          </a:sysClr>
        </a:solidFill>
        <a:ln>
          <a:solidFill>
            <a:schemeClr val="tx1"/>
          </a:solidFill>
        </a:ln>
      </c:spPr>
    </c:legend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Россия: посевные площади, валовые сборы и урожайности </a:t>
            </a:r>
            <a:r>
              <a:rPr lang="ru-RU" dirty="0" smtClean="0"/>
              <a:t>зерна</a:t>
            </a:r>
            <a:endParaRPr lang="ru-RU" dirty="0"/>
          </a:p>
        </c:rich>
      </c:tx>
      <c:layout>
        <c:manualLayout>
          <c:xMode val="edge"/>
          <c:yMode val="edge"/>
          <c:x val="0.18699251509164141"/>
          <c:y val="1.6150610921348628E-3"/>
        </c:manualLayout>
      </c:layout>
      <c:spPr>
        <a:scene3d>
          <a:camera prst="orthographicFront"/>
          <a:lightRig rig="threePt" dir="t"/>
        </a:scene3d>
        <a:sp3d>
          <a:bevelT w="190500" h="38100"/>
        </a:sp3d>
      </c:spPr>
    </c:title>
    <c:plotArea>
      <c:layout>
        <c:manualLayout>
          <c:layoutTarget val="inner"/>
          <c:xMode val="edge"/>
          <c:yMode val="edge"/>
          <c:x val="8.7035669131345375E-2"/>
          <c:y val="5.1020862354325305E-2"/>
          <c:w val="0.85511710820009901"/>
          <c:h val="0.8218020291192716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Посевные площади, тыс. га</c:v>
                </c:pt>
              </c:strCache>
            </c:strRef>
          </c:tx>
          <c:spPr>
            <a:solidFill>
              <a:srgbClr val="117922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6633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8"/>
                <c:pt idx="0">
                  <c:v>43745</c:v>
                </c:pt>
                <c:pt idx="1">
                  <c:v>43785</c:v>
                </c:pt>
                <c:pt idx="2">
                  <c:v>43357</c:v>
                </c:pt>
                <c:pt idx="3">
                  <c:v>44430</c:v>
                </c:pt>
                <c:pt idx="4">
                  <c:v>46742</c:v>
                </c:pt>
                <c:pt idx="5">
                  <c:v>47553</c:v>
                </c:pt>
                <c:pt idx="6">
                  <c:v>43194.229999999996</c:v>
                </c:pt>
                <c:pt idx="7">
                  <c:v>45162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Валовые сборы, тыс.тонн</c:v>
                </c:pt>
              </c:strCache>
            </c:strRef>
          </c:tx>
          <c:spPr>
            <a:solidFill>
              <a:srgbClr val="FFC000"/>
            </a:solidFill>
            <a:effectLst/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8"/>
                <c:pt idx="0">
                  <c:v>78091.81</c:v>
                </c:pt>
                <c:pt idx="1">
                  <c:v>78187</c:v>
                </c:pt>
                <c:pt idx="2">
                  <c:v>78625</c:v>
                </c:pt>
                <c:pt idx="3">
                  <c:v>81796</c:v>
                </c:pt>
                <c:pt idx="4">
                  <c:v>108179.03</c:v>
                </c:pt>
                <c:pt idx="5">
                  <c:v>97111</c:v>
                </c:pt>
                <c:pt idx="6">
                  <c:v>60959.56</c:v>
                </c:pt>
                <c:pt idx="7">
                  <c:v>89688</c:v>
                </c:pt>
              </c:numCache>
            </c:numRef>
          </c:val>
        </c:ser>
        <c:gapWidth val="100"/>
        <c:axId val="65947136"/>
        <c:axId val="65948672"/>
      </c:barChart>
      <c:lineChart>
        <c:grouping val="standard"/>
        <c:ser>
          <c:idx val="3"/>
          <c:order val="2"/>
          <c:tx>
            <c:strRef>
              <c:f>Sheet1!$A$5</c:f>
              <c:strCache>
                <c:ptCount val="1"/>
                <c:pt idx="0">
                  <c:v>Урожайность посевной площади, ц/га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dPt>
            <c:idx val="7"/>
            <c:spPr>
              <a:ln>
                <a:solidFill>
                  <a:srgbClr val="F79646">
                    <a:lumMod val="75000"/>
                  </a:srgbClr>
                </a:solidFill>
                <a:prstDash val="sysDot"/>
              </a:ln>
            </c:spPr>
          </c:dPt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Sheet1!$B$5:$I$5</c:f>
              <c:numCache>
                <c:formatCode>0.0</c:formatCode>
                <c:ptCount val="8"/>
                <c:pt idx="0">
                  <c:v>17.851596753914734</c:v>
                </c:pt>
                <c:pt idx="1">
                  <c:v>17.85702866278411</c:v>
                </c:pt>
                <c:pt idx="2">
                  <c:v>18.134326636990568</c:v>
                </c:pt>
                <c:pt idx="3">
                  <c:v>18.410083277064984</c:v>
                </c:pt>
                <c:pt idx="4">
                  <c:v>23.143859911856644</c:v>
                </c:pt>
                <c:pt idx="5">
                  <c:v>20.421634807477883</c:v>
                </c:pt>
                <c:pt idx="6">
                  <c:v>14.112894245365675</c:v>
                </c:pt>
                <c:pt idx="7">
                  <c:v>19.859173641557064</c:v>
                </c:pt>
              </c:numCache>
            </c:numRef>
          </c:val>
        </c:ser>
        <c:marker val="1"/>
        <c:axId val="65956096"/>
        <c:axId val="65954560"/>
      </c:lineChart>
      <c:catAx>
        <c:axId val="65947136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5948672"/>
        <c:crossesAt val="0"/>
        <c:lblAlgn val="ctr"/>
        <c:lblOffset val="100"/>
        <c:tickLblSkip val="1"/>
        <c:tickMarkSkip val="1"/>
      </c:catAx>
      <c:valAx>
        <c:axId val="65948672"/>
        <c:scaling>
          <c:orientation val="minMax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5947136"/>
        <c:crosses val="autoZero"/>
        <c:crossBetween val="between"/>
        <c:minorUnit val="100"/>
      </c:valAx>
      <c:valAx>
        <c:axId val="65954560"/>
        <c:scaling>
          <c:orientation val="minMax"/>
          <c:min val="10"/>
        </c:scaling>
        <c:axPos val="r"/>
        <c:numFmt formatCode="0.0" sourceLinked="1"/>
        <c:tickLblPos val="nextTo"/>
        <c:crossAx val="65956096"/>
        <c:crosses val="max"/>
        <c:crossBetween val="between"/>
      </c:valAx>
      <c:catAx>
        <c:axId val="65956096"/>
        <c:scaling>
          <c:orientation val="minMax"/>
        </c:scaling>
        <c:delete val="1"/>
        <c:axPos val="b"/>
        <c:numFmt formatCode="General" sourceLinked="1"/>
        <c:tickLblPos val="none"/>
        <c:crossAx val="65954560"/>
        <c:crosses val="autoZero"/>
        <c:lblAlgn val="ctr"/>
        <c:lblOffset val="100"/>
      </c:catAx>
    </c:plotArea>
    <c:legend>
      <c:legendPos val="b"/>
      <c:layout>
        <c:manualLayout>
          <c:xMode val="edge"/>
          <c:yMode val="edge"/>
          <c:x val="1.6565422941987214E-2"/>
          <c:y val="0.92970403573392135"/>
          <c:w val="0.96271117026722641"/>
          <c:h val="7.0295964266078703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Валовые сборы зерна в федеральный округах, тыс. тонн</a:t>
            </a:r>
          </a:p>
        </c:rich>
      </c:tx>
      <c:layout>
        <c:manualLayout>
          <c:xMode val="edge"/>
          <c:yMode val="edge"/>
          <c:x val="0.1537774389822709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7298873922569622E-2"/>
          <c:y val="6.6331585701664447E-2"/>
          <c:w val="0.92074198988195"/>
          <c:h val="0.812405734295500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2.0641965115079198E-2"/>
                  <c:y val="-1.052631578947368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8577768603571059E-2"/>
                  <c:y val="-6.552006552006551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6513572092063247E-2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0962947672618559E-2"/>
                  <c:y val="1.0526315789473684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3.5091340695634403E-2"/>
                  <c:y val="0"/>
                </c:manualLayout>
              </c:layout>
              <c:dLblPos val="outEnd"/>
              <c:showVal val="1"/>
            </c:dLbl>
            <c:numFmt formatCode="#,##0" sourceLinked="0"/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#,##0.0">
                  <c:v>21550.962400000029</c:v>
                </c:pt>
                <c:pt idx="2" formatCode="#,##0.0">
                  <c:v>20322.211600000002</c:v>
                </c:pt>
                <c:pt idx="4" formatCode="#,##0.0">
                  <c:v>8585.4378999999717</c:v>
                </c:pt>
                <c:pt idx="6" formatCode="#,##0.0">
                  <c:v>21732.297800000029</c:v>
                </c:pt>
                <c:pt idx="8" formatCode="#,##0.0">
                  <c:v>5327.3802000000014</c:v>
                </c:pt>
                <c:pt idx="10" formatCode="#,##0.0">
                  <c:v>18346.8737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2.0641965115079198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7.2872638262564387E-3"/>
                  <c:y val="-3.1639176681862398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4568188781335813E-2"/>
                  <c:y val="2.2066583782291015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3877853203121006E-2"/>
                  <c:y val="-3.801768200027629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-2.1052631578947382E-2"/>
                </c:manualLayout>
              </c:layout>
              <c:dLblPos val="outEnd"/>
              <c:showVal val="1"/>
            </c:dLbl>
            <c:numFmt formatCode="#,##0" sourceLinked="0"/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#,##0">
                  <c:v>9703.51889999997</c:v>
                </c:pt>
                <c:pt idx="2" formatCode="#,##0">
                  <c:v>18818.797900000001</c:v>
                </c:pt>
                <c:pt idx="4" formatCode="#,##0">
                  <c:v>8434.8349999999718</c:v>
                </c:pt>
                <c:pt idx="6" formatCode="#,##0">
                  <c:v>6550.4267999999993</c:v>
                </c:pt>
                <c:pt idx="8" formatCode="#,##0">
                  <c:v>3339.0012999999999</c:v>
                </c:pt>
                <c:pt idx="10" formatCode="#,##0">
                  <c:v>13354.531899999993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прогноз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0502182484036163E-2"/>
                  <c:y val="2.770635206458401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25293071207469E-2"/>
                  <c:y val="-1.608537090758392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5764049335922014E-2"/>
                  <c:y val="2.795952717212571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7129509524016002E-2"/>
                  <c:y val="-5.63323459643339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1223142080921267E-2"/>
                  <c:y val="6.9117281392457874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5.0823118675858446E-2"/>
                  <c:y val="3.9410061457305651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2.6518565965651594E-2"/>
                  <c:y val="-3.026465728042009E-2"/>
                </c:manualLayout>
              </c:layout>
              <c:dLblPos val="outEnd"/>
              <c:showVal val="1"/>
            </c:dLbl>
            <c:numFmt formatCode="#,##0" sourceLinked="0"/>
            <c:spPr>
              <a:ln>
                <a:solidFill>
                  <a:srgbClr val="00B050"/>
                </a:solidFill>
              </a:ln>
            </c:spPr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 formatCode="#,##0">
                  <c:v>19154</c:v>
                </c:pt>
                <c:pt idx="2" formatCode="#,##0">
                  <c:v>22532</c:v>
                </c:pt>
                <c:pt idx="4" formatCode="#,##0">
                  <c:v>8932</c:v>
                </c:pt>
                <c:pt idx="6" formatCode="#,##0">
                  <c:v>19264</c:v>
                </c:pt>
                <c:pt idx="8" formatCode="#,##0">
                  <c:v>5188</c:v>
                </c:pt>
                <c:pt idx="10" formatCode="#,##0">
                  <c:v>13568</c:v>
                </c:pt>
              </c:numCache>
            </c:numRef>
          </c:val>
        </c:ser>
        <c:gapWidth val="30"/>
        <c:axId val="66722432"/>
        <c:axId val="66740992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среднее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3"/>
            <c:spPr>
              <a:solidFill>
                <a:srgbClr val="E68900"/>
              </a:solidFill>
              <a:ln>
                <a:solidFill>
                  <a:srgbClr val="CC9900"/>
                </a:solidFill>
              </a:ln>
            </c:spPr>
          </c:marker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 formatCode="#,##0">
                  <c:v>16459</c:v>
                </c:pt>
                <c:pt idx="2" formatCode="#,##0">
                  <c:v>20003</c:v>
                </c:pt>
                <c:pt idx="4" formatCode="#,##0">
                  <c:v>8616</c:v>
                </c:pt>
                <c:pt idx="6" formatCode="#,##0">
                  <c:v>19740</c:v>
                </c:pt>
                <c:pt idx="8" formatCode="#,##0">
                  <c:v>4961</c:v>
                </c:pt>
                <c:pt idx="10" formatCode="#,##0">
                  <c:v>14537</c:v>
                </c:pt>
              </c:numCache>
            </c:numRef>
          </c:val>
        </c:ser>
        <c:marker val="1"/>
        <c:axId val="66722432"/>
        <c:axId val="66740992"/>
      </c:lineChart>
      <c:catAx>
        <c:axId val="66722432"/>
        <c:scaling>
          <c:orientation val="minMax"/>
        </c:scaling>
        <c:axPos val="b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6740992"/>
        <c:crossesAt val="0"/>
        <c:lblAlgn val="ctr"/>
        <c:lblOffset val="100"/>
        <c:tickLblSkip val="1"/>
        <c:tickMarkSkip val="1"/>
      </c:catAx>
      <c:valAx>
        <c:axId val="66740992"/>
        <c:scaling>
          <c:orientation val="minMax"/>
        </c:scaling>
        <c:axPos val="l"/>
        <c:majorGridlines/>
        <c:numFmt formatCode="#,##0" sourceLinked="0"/>
        <c:tickLblPos val="nextTo"/>
        <c:spPr>
          <a:ln>
            <a:prstDash val="sysDash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672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99315076842561E-2"/>
          <c:y val="0.94379848710557912"/>
          <c:w val="0.8846554449109848"/>
          <c:h val="5.5294892262178555E-2"/>
        </c:manualLayout>
      </c:layout>
    </c:legend>
    <c:plotVisOnly val="1"/>
    <c:dispBlanksAs val="gap"/>
  </c:chart>
  <c:txPr>
    <a:bodyPr/>
    <a:lstStyle/>
    <a:p>
      <a:pPr>
        <a:defRPr sz="11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100" b="1"/>
            </a:pPr>
            <a:r>
              <a:rPr lang="ru-RU" sz="1100" b="1" i="0" u="none" strike="noStrike" baseline="0"/>
              <a:t>Наличие зерна по Росстату</a:t>
            </a:r>
          </a:p>
          <a:p>
            <a:pPr>
              <a:defRPr sz="1100" b="1"/>
            </a:pPr>
            <a:r>
              <a:rPr lang="ru-RU" sz="1100" b="1" i="0" u="none" strike="noStrike" baseline="0"/>
              <a:t>(с 2009 года без субъектов малого</a:t>
            </a:r>
          </a:p>
          <a:p>
            <a:pPr>
              <a:defRPr sz="1100" b="1"/>
            </a:pPr>
            <a:r>
              <a:rPr lang="ru-RU" sz="1100" b="1" i="0" u="none" strike="noStrike" baseline="0"/>
              <a:t> предпринимательства), тыс.т </a:t>
            </a:r>
            <a:endParaRPr lang="ru-RU" sz="1100" b="1"/>
          </a:p>
        </c:rich>
      </c:tx>
      <c:layout>
        <c:manualLayout>
          <c:xMode val="edge"/>
          <c:yMode val="edge"/>
          <c:x val="0.58758897784076425"/>
          <c:y val="1.509433962264151E-2"/>
        </c:manualLayout>
      </c:layout>
      <c:overlay val="1"/>
      <c:spPr>
        <a:solidFill>
          <a:sysClr val="window" lastClr="FFFFFF">
            <a:alpha val="80000"/>
          </a:sysClr>
        </a:solidFill>
      </c:spPr>
    </c:title>
    <c:plotArea>
      <c:layout>
        <c:manualLayout>
          <c:layoutTarget val="inner"/>
          <c:xMode val="edge"/>
          <c:yMode val="edge"/>
          <c:x val="8.4317032040472778E-2"/>
          <c:y val="1.3944110376624821E-2"/>
          <c:w val="0.8729329388063255"/>
          <c:h val="0.8268129808957217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2003-04</c:v>
                </c:pt>
              </c:strCache>
            </c:strRef>
          </c:tx>
          <c:spPr>
            <a:ln w="50800">
              <a:solidFill>
                <a:srgbClr val="FF9900"/>
              </a:solidFill>
              <a:prstDash val="solid"/>
            </a:ln>
          </c:spPr>
          <c:marker>
            <c:symbol val="diamond"/>
            <c:size val="9"/>
            <c:spPr>
              <a:noFill/>
              <a:ln w="14364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numRef>
              <c:f>Sheet1!$A$2:$A$13</c:f>
              <c:numCache>
                <c:formatCode>[$-419]mmmm;@</c:formatCode>
                <c:ptCount val="12"/>
                <c:pt idx="0">
                  <c:v>39630</c:v>
                </c:pt>
                <c:pt idx="1">
                  <c:v>39661</c:v>
                </c:pt>
                <c:pt idx="2">
                  <c:v>39692</c:v>
                </c:pt>
                <c:pt idx="3">
                  <c:v>39722</c:v>
                </c:pt>
                <c:pt idx="4">
                  <c:v>39753</c:v>
                </c:pt>
                <c:pt idx="5">
                  <c:v>39783</c:v>
                </c:pt>
                <c:pt idx="6">
                  <c:v>39814</c:v>
                </c:pt>
                <c:pt idx="7">
                  <c:v>39845</c:v>
                </c:pt>
                <c:pt idx="8">
                  <c:v>39873</c:v>
                </c:pt>
                <c:pt idx="9">
                  <c:v>39904</c:v>
                </c:pt>
                <c:pt idx="10">
                  <c:v>39934</c:v>
                </c:pt>
                <c:pt idx="11">
                  <c:v>39965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9218</c:v>
                </c:pt>
                <c:pt idx="1">
                  <c:v>14066</c:v>
                </c:pt>
                <c:pt idx="2">
                  <c:v>29560</c:v>
                </c:pt>
                <c:pt idx="3">
                  <c:v>42751</c:v>
                </c:pt>
                <c:pt idx="4">
                  <c:v>38975</c:v>
                </c:pt>
                <c:pt idx="5">
                  <c:v>33636</c:v>
                </c:pt>
                <c:pt idx="6">
                  <c:v>27600.6</c:v>
                </c:pt>
                <c:pt idx="7">
                  <c:v>24091.300000000003</c:v>
                </c:pt>
                <c:pt idx="8">
                  <c:v>21531.4</c:v>
                </c:pt>
                <c:pt idx="9">
                  <c:v>18861.09999999994</c:v>
                </c:pt>
                <c:pt idx="10">
                  <c:v>15547.2</c:v>
                </c:pt>
                <c:pt idx="11">
                  <c:v>9411.5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2007-08</c:v>
                </c:pt>
              </c:strCache>
            </c:strRef>
          </c:tx>
          <c:spPr>
            <a:ln w="5080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triangle"/>
            <c:size val="10"/>
            <c:spPr>
              <a:noFill/>
              <a:ln w="14364">
                <a:noFill/>
              </a:ln>
            </c:spPr>
          </c:marker>
          <c:cat>
            <c:numRef>
              <c:f>Sheet1!$A$2:$A$13</c:f>
              <c:numCache>
                <c:formatCode>[$-419]mmmm;@</c:formatCode>
                <c:ptCount val="12"/>
                <c:pt idx="0">
                  <c:v>39630</c:v>
                </c:pt>
                <c:pt idx="1">
                  <c:v>39661</c:v>
                </c:pt>
                <c:pt idx="2">
                  <c:v>39692</c:v>
                </c:pt>
                <c:pt idx="3">
                  <c:v>39722</c:v>
                </c:pt>
                <c:pt idx="4">
                  <c:v>39753</c:v>
                </c:pt>
                <c:pt idx="5">
                  <c:v>39783</c:v>
                </c:pt>
                <c:pt idx="6">
                  <c:v>39814</c:v>
                </c:pt>
                <c:pt idx="7">
                  <c:v>39845</c:v>
                </c:pt>
                <c:pt idx="8">
                  <c:v>39873</c:v>
                </c:pt>
                <c:pt idx="9">
                  <c:v>39904</c:v>
                </c:pt>
                <c:pt idx="10">
                  <c:v>39934</c:v>
                </c:pt>
                <c:pt idx="11">
                  <c:v>39965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10447.200000000004</c:v>
                </c:pt>
                <c:pt idx="1">
                  <c:v>27380.7</c:v>
                </c:pt>
                <c:pt idx="2">
                  <c:v>42083.270996347732</c:v>
                </c:pt>
                <c:pt idx="3">
                  <c:v>47233.04427871127</c:v>
                </c:pt>
                <c:pt idx="4">
                  <c:v>43509.8</c:v>
                </c:pt>
                <c:pt idx="5">
                  <c:v>37749.1</c:v>
                </c:pt>
                <c:pt idx="6">
                  <c:v>29933.699999999928</c:v>
                </c:pt>
                <c:pt idx="7">
                  <c:v>25719.3</c:v>
                </c:pt>
                <c:pt idx="8">
                  <c:v>23249.59999999994</c:v>
                </c:pt>
                <c:pt idx="9">
                  <c:v>20367.09999999994</c:v>
                </c:pt>
                <c:pt idx="10">
                  <c:v>16447.7</c:v>
                </c:pt>
                <c:pt idx="11">
                  <c:v>11262.7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2009-10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[$-419]mmmm;@</c:formatCode>
                <c:ptCount val="12"/>
                <c:pt idx="0">
                  <c:v>39630</c:v>
                </c:pt>
                <c:pt idx="1">
                  <c:v>39661</c:v>
                </c:pt>
                <c:pt idx="2">
                  <c:v>39692</c:v>
                </c:pt>
                <c:pt idx="3">
                  <c:v>39722</c:v>
                </c:pt>
                <c:pt idx="4">
                  <c:v>39753</c:v>
                </c:pt>
                <c:pt idx="5">
                  <c:v>39783</c:v>
                </c:pt>
                <c:pt idx="6">
                  <c:v>39814</c:v>
                </c:pt>
                <c:pt idx="7">
                  <c:v>39845</c:v>
                </c:pt>
                <c:pt idx="8">
                  <c:v>39873</c:v>
                </c:pt>
                <c:pt idx="9">
                  <c:v>39904</c:v>
                </c:pt>
                <c:pt idx="10">
                  <c:v>39934</c:v>
                </c:pt>
                <c:pt idx="11">
                  <c:v>39965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17539.595141700425</c:v>
                </c:pt>
                <c:pt idx="1">
                  <c:v>33933.199999999997</c:v>
                </c:pt>
                <c:pt idx="2">
                  <c:v>46143.281807372201</c:v>
                </c:pt>
                <c:pt idx="3">
                  <c:v>52526.767676767522</c:v>
                </c:pt>
                <c:pt idx="4">
                  <c:v>53747.6</c:v>
                </c:pt>
                <c:pt idx="5">
                  <c:v>49377.3</c:v>
                </c:pt>
                <c:pt idx="6">
                  <c:v>42877</c:v>
                </c:pt>
                <c:pt idx="7">
                  <c:v>39280.300000000003</c:v>
                </c:pt>
                <c:pt idx="8">
                  <c:v>36454</c:v>
                </c:pt>
                <c:pt idx="9">
                  <c:v>32512.805500000002</c:v>
                </c:pt>
                <c:pt idx="10">
                  <c:v>28993.7</c:v>
                </c:pt>
                <c:pt idx="11">
                  <c:v>23908.830022074992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2010-11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[$-419]mmmm;@</c:formatCode>
                <c:ptCount val="12"/>
                <c:pt idx="0">
                  <c:v>39630</c:v>
                </c:pt>
                <c:pt idx="1">
                  <c:v>39661</c:v>
                </c:pt>
                <c:pt idx="2">
                  <c:v>39692</c:v>
                </c:pt>
                <c:pt idx="3">
                  <c:v>39722</c:v>
                </c:pt>
                <c:pt idx="4">
                  <c:v>39753</c:v>
                </c:pt>
                <c:pt idx="5">
                  <c:v>39783</c:v>
                </c:pt>
                <c:pt idx="6">
                  <c:v>39814</c:v>
                </c:pt>
                <c:pt idx="7">
                  <c:v>39845</c:v>
                </c:pt>
                <c:pt idx="8">
                  <c:v>39873</c:v>
                </c:pt>
                <c:pt idx="9">
                  <c:v>39904</c:v>
                </c:pt>
                <c:pt idx="10">
                  <c:v>39934</c:v>
                </c:pt>
                <c:pt idx="11">
                  <c:v>39965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21661.4</c:v>
                </c:pt>
                <c:pt idx="1">
                  <c:v>37530.1</c:v>
                </c:pt>
                <c:pt idx="2">
                  <c:v>38806.5</c:v>
                </c:pt>
                <c:pt idx="3">
                  <c:v>41601.199999999997</c:v>
                </c:pt>
                <c:pt idx="4">
                  <c:v>40413.199999999997</c:v>
                </c:pt>
                <c:pt idx="5" formatCode="#,##0.0">
                  <c:v>37266.1</c:v>
                </c:pt>
                <c:pt idx="6" formatCode="#,##0.0">
                  <c:v>32831</c:v>
                </c:pt>
                <c:pt idx="7" formatCode="#,##0.0">
                  <c:v>30520.3</c:v>
                </c:pt>
                <c:pt idx="8" formatCode="#,##0.00">
                  <c:v>28376.2</c:v>
                </c:pt>
                <c:pt idx="9" formatCode="#,##0.0">
                  <c:v>26235.59999999994</c:v>
                </c:pt>
                <c:pt idx="10">
                  <c:v>23487.3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2010-11 прогноз</c:v>
                </c:pt>
              </c:strCache>
            </c:strRef>
          </c:tx>
          <c:spPr>
            <a:ln w="63500">
              <a:solidFill>
                <a:schemeClr val="accent3">
                  <a:lumMod val="75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Sheet1!$A$2:$A$13</c:f>
              <c:numCache>
                <c:formatCode>[$-419]mmmm;@</c:formatCode>
                <c:ptCount val="12"/>
                <c:pt idx="0">
                  <c:v>39630</c:v>
                </c:pt>
                <c:pt idx="1">
                  <c:v>39661</c:v>
                </c:pt>
                <c:pt idx="2">
                  <c:v>39692</c:v>
                </c:pt>
                <c:pt idx="3">
                  <c:v>39722</c:v>
                </c:pt>
                <c:pt idx="4">
                  <c:v>39753</c:v>
                </c:pt>
                <c:pt idx="5">
                  <c:v>39783</c:v>
                </c:pt>
                <c:pt idx="6">
                  <c:v>39814</c:v>
                </c:pt>
                <c:pt idx="7">
                  <c:v>39845</c:v>
                </c:pt>
                <c:pt idx="8">
                  <c:v>39873</c:v>
                </c:pt>
                <c:pt idx="9">
                  <c:v>39904</c:v>
                </c:pt>
                <c:pt idx="10">
                  <c:v>39934</c:v>
                </c:pt>
                <c:pt idx="11">
                  <c:v>39965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4" formatCode="#,##0">
                  <c:v>40413.199999999997</c:v>
                </c:pt>
                <c:pt idx="5" formatCode="#,##0">
                  <c:v>37266.133999999998</c:v>
                </c:pt>
                <c:pt idx="6" formatCode="#,##0">
                  <c:v>31406.13399999994</c:v>
                </c:pt>
                <c:pt idx="7" formatCode="#,##0">
                  <c:v>28046.13399999994</c:v>
                </c:pt>
                <c:pt idx="8" formatCode="#,##0">
                  <c:v>25341.13399999994</c:v>
                </c:pt>
                <c:pt idx="9" formatCode="#,##0">
                  <c:v>22531.13399999994</c:v>
                </c:pt>
                <c:pt idx="10" formatCode="#,##0">
                  <c:v>19121.13399999994</c:v>
                </c:pt>
                <c:pt idx="11" formatCode="#,##0">
                  <c:v>13661.133999999995</c:v>
                </c:pt>
              </c:numCache>
            </c:numRef>
          </c:val>
        </c:ser>
        <c:marker val="1"/>
        <c:axId val="66971904"/>
        <c:axId val="66859008"/>
      </c:lineChart>
      <c:catAx>
        <c:axId val="66971904"/>
        <c:scaling>
          <c:orientation val="minMax"/>
        </c:scaling>
        <c:axPos val="b"/>
        <c:majorGridlines>
          <c:spPr>
            <a:ln w="4788">
              <a:solidFill>
                <a:srgbClr val="000000"/>
              </a:solidFill>
              <a:prstDash val="sysDash"/>
            </a:ln>
          </c:spPr>
        </c:majorGridlines>
        <c:numFmt formatCode="[$-419]mmmm;@" sourceLinked="0"/>
        <c:tickLblPos val="nextTo"/>
        <c:spPr>
          <a:ln w="4788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859008"/>
        <c:crossesAt val="0"/>
        <c:lblAlgn val="ctr"/>
        <c:lblOffset val="100"/>
        <c:tickLblSkip val="1"/>
        <c:tickMarkSkip val="1"/>
      </c:catAx>
      <c:valAx>
        <c:axId val="66859008"/>
        <c:scaling>
          <c:orientation val="minMax"/>
          <c:max val="55000"/>
          <c:min val="7500"/>
        </c:scaling>
        <c:axPos val="l"/>
        <c:majorGridlines>
          <c:spPr>
            <a:ln w="478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78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971904"/>
        <c:crosses val="autoZero"/>
        <c:crossBetween val="midCat"/>
        <c:majorUnit val="5000"/>
      </c:valAx>
      <c:spPr>
        <a:noFill/>
        <a:ln w="4788">
          <a:solidFill>
            <a:srgbClr val="000000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0.22383074238746403"/>
          <c:y val="0.5765994948744616"/>
          <c:w val="0.23242901480126582"/>
          <c:h val="0.2607816966275443"/>
        </c:manualLayout>
      </c:layout>
      <c:overlay val="1"/>
      <c:spPr>
        <a:solidFill>
          <a:srgbClr val="EEECE1">
            <a:alpha val="81000"/>
          </a:srgbClr>
        </a:solidFill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0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Наличие зерна на 1 мая в федеральный округах, тыс. тонн</a:t>
            </a:r>
          </a:p>
        </c:rich>
      </c:tx>
      <c:layout>
        <c:manualLayout>
          <c:xMode val="edge"/>
          <c:yMode val="edge"/>
          <c:x val="0.1537774389822716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7298873922569622E-2"/>
          <c:y val="6.6331585701664447E-2"/>
          <c:w val="0.92074198988194855"/>
          <c:h val="0.833398490314497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2.0641965115079354E-2"/>
                  <c:y val="-1.052631578947368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8577768603571059E-2"/>
                  <c:y val="1.896645694407818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6513572092063306E-2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0962947672618639E-2"/>
                  <c:y val="1.0526315789473684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3.0962947672618497E-2"/>
                  <c:y val="3.189792663476881E-3"/>
                </c:manualLayout>
              </c:layout>
              <c:dLblPos val="outEnd"/>
              <c:showVal val="1"/>
            </c:dLbl>
            <c:numFmt formatCode="#,##0" sourceLinked="0"/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#,##0.0">
                  <c:v>6263.1100000000024</c:v>
                </c:pt>
                <c:pt idx="2" formatCode="#,##0.0">
                  <c:v>4048.8</c:v>
                </c:pt>
                <c:pt idx="4" formatCode="#,##0.0">
                  <c:v>1356.9</c:v>
                </c:pt>
                <c:pt idx="6" formatCode="#,##0.0">
                  <c:v>7113.01</c:v>
                </c:pt>
                <c:pt idx="8" formatCode="#,##0.0">
                  <c:v>1605.6</c:v>
                </c:pt>
                <c:pt idx="10" formatCode="#,##0.0">
                  <c:v>4435.4000000000005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2.477035813809475E-2"/>
                  <c:y val="2.2328548644338107E-2"/>
                </c:manualLayout>
              </c:layout>
              <c:dLblPos val="outEnd"/>
              <c:showVal val="1"/>
            </c:dLbl>
            <c:numFmt formatCode="#,##0" sourceLinked="0"/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#,##0">
                  <c:v>5993.8</c:v>
                </c:pt>
                <c:pt idx="2" formatCode="#,##0">
                  <c:v>4214.8</c:v>
                </c:pt>
                <c:pt idx="4" formatCode="#,##0">
                  <c:v>1279.5999999999999</c:v>
                </c:pt>
                <c:pt idx="6" formatCode="#,##0">
                  <c:v>8308</c:v>
                </c:pt>
                <c:pt idx="8" formatCode="#,##0">
                  <c:v>2138.6</c:v>
                </c:pt>
                <c:pt idx="10" formatCode="#,##0">
                  <c:v>6462.4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0502182484036163E-2"/>
                  <c:y val="2.770635206458410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25293071207469E-2"/>
                  <c:y val="-1.608537090758392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5764049335922014E-2"/>
                  <c:y val="2.7959527172125818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7129509524016002E-2"/>
                  <c:y val="-5.63323459643339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1223142080921267E-2"/>
                  <c:y val="6.9117281392458031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5.0823118675858446E-2"/>
                  <c:y val="3.9410061457305651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2.6518565965651594E-2"/>
                  <c:y val="-3.026465728042009E-2"/>
                </c:manualLayout>
              </c:layout>
              <c:dLblPos val="outEnd"/>
              <c:showVal val="1"/>
            </c:dLbl>
            <c:numFmt formatCode="#,##0" sourceLinked="0"/>
            <c:spPr>
              <a:ln>
                <a:solidFill>
                  <a:srgbClr val="00B050"/>
                </a:solidFill>
              </a:ln>
            </c:spPr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 formatCode="#,##0">
                  <c:v>4484</c:v>
                </c:pt>
                <c:pt idx="2" formatCode="#,##0">
                  <c:v>4696</c:v>
                </c:pt>
                <c:pt idx="4" formatCode="#,##0">
                  <c:v>1706</c:v>
                </c:pt>
                <c:pt idx="6" formatCode="#,##0">
                  <c:v>5175.9000000000005</c:v>
                </c:pt>
                <c:pt idx="8" formatCode="#,##0">
                  <c:v>1707.9</c:v>
                </c:pt>
                <c:pt idx="10" formatCode="#,##0">
                  <c:v>5045.1000000000004</c:v>
                </c:pt>
              </c:numCache>
            </c:numRef>
          </c:val>
        </c:ser>
        <c:gapWidth val="30"/>
        <c:axId val="67013248"/>
        <c:axId val="67043712"/>
      </c:barChart>
      <c:catAx>
        <c:axId val="67013248"/>
        <c:scaling>
          <c:orientation val="minMax"/>
        </c:scaling>
        <c:axPos val="b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7043712"/>
        <c:crossesAt val="0"/>
        <c:lblAlgn val="ctr"/>
        <c:lblOffset val="100"/>
        <c:tickLblSkip val="1"/>
        <c:tickMarkSkip val="1"/>
      </c:catAx>
      <c:valAx>
        <c:axId val="67043712"/>
        <c:scaling>
          <c:orientation val="minMax"/>
        </c:scaling>
        <c:axPos val="l"/>
        <c:majorGridlines/>
        <c:numFmt formatCode="#,##0" sourceLinked="0"/>
        <c:tickLblPos val="nextTo"/>
        <c:spPr>
          <a:ln>
            <a:prstDash val="sysDash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7013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36035859563363"/>
          <c:y val="6.7473477071801902E-2"/>
          <c:w val="0.13800193904443991"/>
          <c:h val="0.13972949553554653"/>
        </c:manualLayout>
      </c:layout>
      <c:spPr>
        <a:solidFill>
          <a:sysClr val="window" lastClr="FFFFFF">
            <a:alpha val="50000"/>
          </a:sysClr>
        </a:solidFill>
        <a:ln>
          <a:solidFill>
            <a:schemeClr val="accent1"/>
          </a:solidFill>
        </a:ln>
      </c:spPr>
    </c:legend>
    <c:plotVisOnly val="1"/>
    <c:dispBlanksAs val="gap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0708263069140483E-2"/>
          <c:y val="1.4397497506931098E-2"/>
          <c:w val="0.93929173693086065"/>
          <c:h val="0.7677763581824246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Курская область</c:v>
                </c:pt>
              </c:strCache>
            </c:strRef>
          </c:tx>
          <c:spPr>
            <a:ln w="635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Sheet1!$A$2:$A$10</c:f>
              <c:numCache>
                <c:formatCode>[$-409]d\-mmm\-yy;@</c:formatCode>
                <c:ptCount val="9"/>
                <c:pt idx="0">
                  <c:v>40373</c:v>
                </c:pt>
                <c:pt idx="1">
                  <c:v>40379</c:v>
                </c:pt>
                <c:pt idx="2">
                  <c:v>40386</c:v>
                </c:pt>
                <c:pt idx="3">
                  <c:v>40394</c:v>
                </c:pt>
                <c:pt idx="4">
                  <c:v>40400</c:v>
                </c:pt>
                <c:pt idx="5">
                  <c:v>40408</c:v>
                </c:pt>
                <c:pt idx="6">
                  <c:v>40415</c:v>
                </c:pt>
                <c:pt idx="7">
                  <c:v>40421</c:v>
                </c:pt>
                <c:pt idx="8">
                  <c:v>40426</c:v>
                </c:pt>
              </c:numCache>
            </c:numRef>
          </c:cat>
          <c:val>
            <c:numRef>
              <c:f>Sheet1!$B$2:$B$10</c:f>
              <c:numCache>
                <c:formatCode>#,##0.0</c:formatCode>
                <c:ptCount val="9"/>
                <c:pt idx="1">
                  <c:v>424.6</c:v>
                </c:pt>
                <c:pt idx="2">
                  <c:v>1350</c:v>
                </c:pt>
                <c:pt idx="3">
                  <c:v>1600</c:v>
                </c:pt>
                <c:pt idx="4">
                  <c:v>1604</c:v>
                </c:pt>
                <c:pt idx="5">
                  <c:v>1604</c:v>
                </c:pt>
                <c:pt idx="6">
                  <c:v>1604</c:v>
                </c:pt>
                <c:pt idx="7">
                  <c:v>1623</c:v>
                </c:pt>
                <c:pt idx="8">
                  <c:v>1623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Воронежская область</c:v>
                </c:pt>
              </c:strCache>
            </c:strRef>
          </c:tx>
          <c:spPr>
            <a:ln w="63500">
              <a:solidFill>
                <a:srgbClr val="FF6600"/>
              </a:solidFill>
              <a:prstDash val="solid"/>
            </a:ln>
          </c:spPr>
          <c:marker>
            <c:symbol val="star"/>
            <c:size val="7"/>
            <c:spPr>
              <a:noFill/>
              <a:ln w="9523">
                <a:noFill/>
              </a:ln>
            </c:spPr>
          </c:marker>
          <c:cat>
            <c:numRef>
              <c:f>Sheet1!$A$2:$A$10</c:f>
              <c:numCache>
                <c:formatCode>[$-409]d\-mmm\-yy;@</c:formatCode>
                <c:ptCount val="9"/>
                <c:pt idx="0">
                  <c:v>40373</c:v>
                </c:pt>
                <c:pt idx="1">
                  <c:v>40379</c:v>
                </c:pt>
                <c:pt idx="2">
                  <c:v>40386</c:v>
                </c:pt>
                <c:pt idx="3">
                  <c:v>40394</c:v>
                </c:pt>
                <c:pt idx="4">
                  <c:v>40400</c:v>
                </c:pt>
                <c:pt idx="5">
                  <c:v>40408</c:v>
                </c:pt>
                <c:pt idx="6">
                  <c:v>40415</c:v>
                </c:pt>
                <c:pt idx="7">
                  <c:v>40421</c:v>
                </c:pt>
                <c:pt idx="8">
                  <c:v>40426</c:v>
                </c:pt>
              </c:numCache>
            </c:numRef>
          </c:cat>
          <c:val>
            <c:numRef>
              <c:f>Sheet1!$C$2:$C$10</c:f>
              <c:numCache>
                <c:formatCode>#,##0.0</c:formatCode>
                <c:ptCount val="9"/>
                <c:pt idx="0">
                  <c:v>22.6</c:v>
                </c:pt>
                <c:pt idx="1">
                  <c:v>258.10000000000002</c:v>
                </c:pt>
                <c:pt idx="2">
                  <c:v>590</c:v>
                </c:pt>
                <c:pt idx="3">
                  <c:v>766.1</c:v>
                </c:pt>
                <c:pt idx="4">
                  <c:v>766.1</c:v>
                </c:pt>
                <c:pt idx="5">
                  <c:v>802</c:v>
                </c:pt>
                <c:pt idx="6">
                  <c:v>802</c:v>
                </c:pt>
                <c:pt idx="7">
                  <c:v>827.7</c:v>
                </c:pt>
                <c:pt idx="8">
                  <c:v>837.6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Липецкая область</c:v>
                </c:pt>
              </c:strCache>
            </c:strRef>
          </c:tx>
          <c:spPr>
            <a:ln w="47625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[$-409]d\-mmm\-yy;@</c:formatCode>
                <c:ptCount val="9"/>
                <c:pt idx="0">
                  <c:v>40373</c:v>
                </c:pt>
                <c:pt idx="1">
                  <c:v>40379</c:v>
                </c:pt>
                <c:pt idx="2">
                  <c:v>40386</c:v>
                </c:pt>
                <c:pt idx="3">
                  <c:v>40394</c:v>
                </c:pt>
                <c:pt idx="4">
                  <c:v>40400</c:v>
                </c:pt>
                <c:pt idx="5">
                  <c:v>40408</c:v>
                </c:pt>
                <c:pt idx="6">
                  <c:v>40415</c:v>
                </c:pt>
                <c:pt idx="7">
                  <c:v>40421</c:v>
                </c:pt>
                <c:pt idx="8">
                  <c:v>40426</c:v>
                </c:pt>
              </c:numCache>
            </c:numRef>
          </c:cat>
          <c:val>
            <c:numRef>
              <c:f>Sheet1!$D$2:$D$10</c:f>
              <c:numCache>
                <c:formatCode>#,##0.0</c:formatCode>
                <c:ptCount val="9"/>
                <c:pt idx="1">
                  <c:v>261.7</c:v>
                </c:pt>
                <c:pt idx="2">
                  <c:v>788.1</c:v>
                </c:pt>
                <c:pt idx="3">
                  <c:v>1172</c:v>
                </c:pt>
                <c:pt idx="4">
                  <c:v>1230</c:v>
                </c:pt>
                <c:pt idx="5">
                  <c:v>1300</c:v>
                </c:pt>
                <c:pt idx="6">
                  <c:v>1300</c:v>
                </c:pt>
                <c:pt idx="7">
                  <c:v>1300</c:v>
                </c:pt>
                <c:pt idx="8">
                  <c:v>1300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Мордовия </c:v>
                </c:pt>
              </c:strCache>
            </c:strRef>
          </c:tx>
          <c:spPr>
            <a:ln w="539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[$-409]d\-mmm\-yy;@</c:formatCode>
                <c:ptCount val="9"/>
                <c:pt idx="0">
                  <c:v>40373</c:v>
                </c:pt>
                <c:pt idx="1">
                  <c:v>40379</c:v>
                </c:pt>
                <c:pt idx="2">
                  <c:v>40386</c:v>
                </c:pt>
                <c:pt idx="3">
                  <c:v>40394</c:v>
                </c:pt>
                <c:pt idx="4">
                  <c:v>40400</c:v>
                </c:pt>
                <c:pt idx="5">
                  <c:v>40408</c:v>
                </c:pt>
                <c:pt idx="6">
                  <c:v>40415</c:v>
                </c:pt>
                <c:pt idx="7">
                  <c:v>40421</c:v>
                </c:pt>
                <c:pt idx="8">
                  <c:v>40426</c:v>
                </c:pt>
              </c:numCache>
            </c:numRef>
          </c:cat>
          <c:val>
            <c:numRef>
              <c:f>Sheet1!$E$2:$E$10</c:f>
              <c:numCache>
                <c:formatCode>#,##0.0</c:formatCode>
                <c:ptCount val="9"/>
                <c:pt idx="1">
                  <c:v>125</c:v>
                </c:pt>
                <c:pt idx="2">
                  <c:v>191</c:v>
                </c:pt>
                <c:pt idx="3">
                  <c:v>191</c:v>
                </c:pt>
                <c:pt idx="4">
                  <c:v>291</c:v>
                </c:pt>
                <c:pt idx="5">
                  <c:v>206</c:v>
                </c:pt>
                <c:pt idx="6">
                  <c:v>206</c:v>
                </c:pt>
                <c:pt idx="7">
                  <c:v>302</c:v>
                </c:pt>
                <c:pt idx="8">
                  <c:v>302</c:v>
                </c:pt>
              </c:numCache>
            </c:numRef>
          </c:val>
        </c:ser>
        <c:marker val="1"/>
        <c:axId val="66093824"/>
        <c:axId val="93716480"/>
      </c:lineChart>
      <c:catAx>
        <c:axId val="66093824"/>
        <c:scaling>
          <c:orientation val="minMax"/>
        </c:scaling>
        <c:axPos val="b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[$-419]d\ mmm;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93716480"/>
        <c:crosses val="autoZero"/>
        <c:lblAlgn val="ctr"/>
        <c:lblOffset val="100"/>
        <c:tickLblSkip val="1"/>
        <c:tickMarkSkip val="1"/>
      </c:catAx>
      <c:valAx>
        <c:axId val="93716480"/>
        <c:scaling>
          <c:orientation val="minMax"/>
        </c:scaling>
        <c:axPos val="l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6093824"/>
        <c:crosses val="autoZero"/>
        <c:crossBetween val="midCat"/>
      </c:valAx>
      <c:spPr>
        <a:noFill/>
        <a:ln w="3174">
          <a:solidFill>
            <a:srgbClr val="000000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3.2853988445728302E-2"/>
          <c:y val="0.92096878124652759"/>
          <c:w val="0.94936853280669953"/>
          <c:h val="7.5096841091730593E-2"/>
        </c:manualLayout>
      </c:layout>
      <c:spPr>
        <a:solidFill>
          <a:srgbClr val="FFFFFF"/>
        </a:solidFill>
        <a:ln w="3174">
          <a:solidFill>
            <a:srgbClr val="000000"/>
          </a:solidFill>
          <a:prstDash val="solid"/>
        </a:ln>
      </c:spPr>
    </c:legend>
    <c:plotVisOnly val="1"/>
    <c:dispBlanksAs val="gap"/>
  </c:chart>
  <c:spPr>
    <a:noFill/>
    <a:ln>
      <a:solidFill>
        <a:schemeClr val="tx1"/>
      </a:solidFill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itchFamily="34" charset="0"/>
          <a:ea typeface="Arial Cyr"/>
          <a:cs typeface="Arial" pitchFamily="34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dirty="0" smtClean="0"/>
              <a:t>Российский зерновой баланс, </a:t>
            </a:r>
            <a:r>
              <a:rPr lang="ru-RU" dirty="0"/>
              <a:t>млн. тонн и </a:t>
            </a:r>
            <a:r>
              <a:rPr lang="ru-RU" dirty="0" smtClean="0"/>
              <a:t>%%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z="1800" b="1" i="0" baseline="0" dirty="0" smtClean="0"/>
              <a:t>(оценка </a:t>
            </a:r>
            <a:r>
              <a:rPr lang="ru-RU" sz="1800" b="1" i="0" baseline="0" dirty="0" err="1" smtClean="0"/>
              <a:t>ПроЗерно</a:t>
            </a:r>
            <a:r>
              <a:rPr lang="ru-RU" sz="1800" b="1" i="0" baseline="0" dirty="0" smtClean="0"/>
              <a:t>)</a:t>
            </a:r>
          </a:p>
        </c:rich>
      </c:tx>
      <c:layout>
        <c:manualLayout>
          <c:xMode val="edge"/>
          <c:yMode val="edge"/>
          <c:x val="0.2327934637198260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Sheet1!$A$2:$A$11</c:f>
              <c:strCache>
                <c:ptCount val="10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</c:strCache>
            </c:strRef>
          </c:cat>
          <c:val>
            <c:numRef>
              <c:f>Sheet1!$B$2:$B$11</c:f>
              <c:numCache>
                <c:formatCode>#,##0.0</c:formatCode>
                <c:ptCount val="10"/>
                <c:pt idx="0">
                  <c:v>85.182999999999979</c:v>
                </c:pt>
                <c:pt idx="1">
                  <c:v>86.611999999999995</c:v>
                </c:pt>
                <c:pt idx="2">
                  <c:v>67.198999999999998</c:v>
                </c:pt>
                <c:pt idx="3">
                  <c:v>78.092000000000013</c:v>
                </c:pt>
                <c:pt idx="4">
                  <c:v>78.186999999999998</c:v>
                </c:pt>
                <c:pt idx="5">
                  <c:v>78.624999999999986</c:v>
                </c:pt>
                <c:pt idx="6">
                  <c:v>81.796000000000006</c:v>
                </c:pt>
                <c:pt idx="7">
                  <c:v>108.17899999999995</c:v>
                </c:pt>
                <c:pt idx="8">
                  <c:v>97.111000000000004</c:v>
                </c:pt>
                <c:pt idx="9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Sheet1!$A$2:$A$11</c:f>
              <c:strCache>
                <c:ptCount val="10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</c:strCache>
            </c:strRef>
          </c:cat>
          <c:val>
            <c:numRef>
              <c:f>Sheet1!$C$2:$C$11</c:f>
              <c:numCache>
                <c:formatCode>#,##0.0</c:formatCode>
                <c:ptCount val="10"/>
                <c:pt idx="0">
                  <c:v>72.406000000000006</c:v>
                </c:pt>
                <c:pt idx="1">
                  <c:v>74.510999999999996</c:v>
                </c:pt>
                <c:pt idx="2">
                  <c:v>66.134999999999991</c:v>
                </c:pt>
                <c:pt idx="3">
                  <c:v>67.985000000000014</c:v>
                </c:pt>
                <c:pt idx="4">
                  <c:v>68.415000000000006</c:v>
                </c:pt>
                <c:pt idx="5">
                  <c:v>69.669999999999987</c:v>
                </c:pt>
                <c:pt idx="6">
                  <c:v>69.34</c:v>
                </c:pt>
                <c:pt idx="7">
                  <c:v>74.265000000000001</c:v>
                </c:pt>
                <c:pt idx="8">
                  <c:v>76.184999999999988</c:v>
                </c:pt>
                <c:pt idx="9">
                  <c:v>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Sheet1!$A$2:$A$11</c:f>
              <c:strCache>
                <c:ptCount val="10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</c:strCache>
            </c:strRef>
          </c:cat>
          <c:val>
            <c:numRef>
              <c:f>Sheet1!$D$2:$D$11</c:f>
              <c:numCache>
                <c:formatCode>#,##0.0</c:formatCode>
                <c:ptCount val="10"/>
                <c:pt idx="0">
                  <c:v>14.15</c:v>
                </c:pt>
                <c:pt idx="1">
                  <c:v>11.057</c:v>
                </c:pt>
                <c:pt idx="2">
                  <c:v>7.4859999999999998</c:v>
                </c:pt>
                <c:pt idx="3">
                  <c:v>10.588000000000001</c:v>
                </c:pt>
                <c:pt idx="4">
                  <c:v>10.464</c:v>
                </c:pt>
                <c:pt idx="5">
                  <c:v>9.1510000000000016</c:v>
                </c:pt>
                <c:pt idx="6">
                  <c:v>9.7409999999999997</c:v>
                </c:pt>
                <c:pt idx="7">
                  <c:v>20.52</c:v>
                </c:pt>
                <c:pt idx="8">
                  <c:v>20.526</c:v>
                </c:pt>
                <c:pt idx="9">
                  <c:v>15.25</c:v>
                </c:pt>
              </c:numCache>
            </c:numRef>
          </c:val>
        </c:ser>
        <c:axId val="155510656"/>
        <c:axId val="155512192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Lbls>
            <c:spPr>
              <a:solidFill>
                <a:prstClr val="white">
                  <a:alpha val="50000"/>
                </a:prstClr>
              </a:solidFill>
            </c:spPr>
            <c:dLblPos val="t"/>
            <c:showVal val="1"/>
          </c:dLbls>
          <c:cat>
            <c:strRef>
              <c:f>Sheet1!$A$2:$A$11</c:f>
              <c:strCache>
                <c:ptCount val="10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0.19542579344253241</c:v>
                </c:pt>
                <c:pt idx="1">
                  <c:v>0.14839419682999858</c:v>
                </c:pt>
                <c:pt idx="2">
                  <c:v>0.11319271187722101</c:v>
                </c:pt>
                <c:pt idx="3">
                  <c:v>0.15574023681694543</c:v>
                </c:pt>
                <c:pt idx="4">
                  <c:v>0.15294891471168628</c:v>
                </c:pt>
                <c:pt idx="5">
                  <c:v>0.13134778240275591</c:v>
                </c:pt>
                <c:pt idx="6">
                  <c:v>0.14048168445341794</c:v>
                </c:pt>
                <c:pt idx="7">
                  <c:v>0.27630781660270681</c:v>
                </c:pt>
                <c:pt idx="8">
                  <c:v>0.26942311478637526</c:v>
                </c:pt>
                <c:pt idx="9">
                  <c:v>0.22101449275362339</c:v>
                </c:pt>
              </c:numCache>
            </c:numRef>
          </c:val>
        </c:ser>
        <c:marker val="1"/>
        <c:axId val="155768704"/>
        <c:axId val="155770240"/>
      </c:lineChart>
      <c:catAx>
        <c:axId val="155510656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55512192"/>
        <c:crossesAt val="0"/>
        <c:lblAlgn val="ctr"/>
        <c:lblOffset val="100"/>
        <c:tickLblSkip val="1"/>
        <c:tickMarkSkip val="1"/>
      </c:catAx>
      <c:valAx>
        <c:axId val="155512192"/>
        <c:scaling>
          <c:orientation val="minMax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510656"/>
        <c:crosses val="autoZero"/>
        <c:crossBetween val="between"/>
      </c:valAx>
      <c:catAx>
        <c:axId val="155768704"/>
        <c:scaling>
          <c:orientation val="minMax"/>
        </c:scaling>
        <c:delete val="1"/>
        <c:axPos val="b"/>
        <c:tickLblPos val="none"/>
        <c:crossAx val="155770240"/>
        <c:crosses val="autoZero"/>
        <c:lblAlgn val="ctr"/>
        <c:lblOffset val="100"/>
      </c:catAx>
      <c:valAx>
        <c:axId val="155770240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768704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397E-2"/>
          <c:y val="0.9295345489221104"/>
          <c:w val="0.96627318718381161"/>
          <c:h val="5.7307651358397257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0.43966</cdr:x>
      <cdr:y>0</cdr:y>
    </cdr:from>
    <cdr:to>
      <cdr:x>0.43966</cdr:x>
      <cdr:y>0.8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6200000" flipH="1" flipV="1">
          <a:off x="1512168" y="2160240"/>
          <a:ext cx="4320481" cy="1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0.43966</cdr:x>
      <cdr:y>0.74667</cdr:y>
    </cdr:from>
    <cdr:to>
      <cdr:x>0.62931</cdr:x>
      <cdr:y>0.8</cdr:y>
    </cdr:to>
    <cdr:sp macro="" textlink="">
      <cdr:nvSpPr>
        <cdr:cNvPr id="4" name="Выноска со стрелкой влево 3"/>
        <cdr:cNvSpPr/>
      </cdr:nvSpPr>
      <cdr:spPr>
        <a:xfrm xmlns:a="http://schemas.openxmlformats.org/drawingml/2006/main">
          <a:off x="3672408" y="4032448"/>
          <a:ext cx="1584176" cy="288032"/>
        </a:xfrm>
        <a:prstGeom xmlns:a="http://schemas.openxmlformats.org/drawingml/2006/main" prst="leftArrowCallout">
          <a:avLst>
            <a:gd name="adj1" fmla="val 25000"/>
            <a:gd name="adj2" fmla="val 25000"/>
            <a:gd name="adj3" fmla="val 25000"/>
            <a:gd name="adj4" fmla="val 83048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5 августа 2010 года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0.53846</cdr:x>
      <cdr:y>0.22619</cdr:y>
    </cdr:from>
    <cdr:to>
      <cdr:x>0.66321</cdr:x>
      <cdr:y>0.30952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4500581" y="1357319"/>
          <a:ext cx="1042691" cy="500046"/>
        </a:xfrm>
        <a:prstGeom xmlns:a="http://schemas.openxmlformats.org/drawingml/2006/main" prst="wedgeRoundRectCallout">
          <a:avLst>
            <a:gd name="adj1" fmla="val 62063"/>
            <a:gd name="adj2" fmla="val 25488"/>
            <a:gd name="adj3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C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Запрет  на экспорт</a:t>
          </a:r>
          <a:endParaRPr lang="ru-RU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0.84961</cdr:x>
      <cdr:y>0.02381</cdr:y>
    </cdr:from>
    <cdr:to>
      <cdr:x>1</cdr:x>
      <cdr:y>0.10714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7101249" y="142879"/>
          <a:ext cx="1256997" cy="500046"/>
        </a:xfrm>
        <a:prstGeom xmlns:a="http://schemas.openxmlformats.org/drawingml/2006/main" prst="wedgeRoundRectCallout">
          <a:avLst>
            <a:gd name="adj1" fmla="val -50167"/>
            <a:gd name="adj2" fmla="val 95015"/>
            <a:gd name="adj3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C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Товарные интервенции</a:t>
          </a:r>
          <a:endParaRPr lang="ru-RU" sz="1400" b="1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0.14984</cdr:x>
      <cdr:y>0.46743</cdr:y>
    </cdr:from>
    <cdr:to>
      <cdr:x>0.34631</cdr:x>
      <cdr:y>0.68997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263055" y="2571198"/>
          <a:ext cx="1656184" cy="1224136"/>
        </a:xfrm>
        <a:prstGeom xmlns:a="http://schemas.openxmlformats.org/drawingml/2006/main" prst="roundRect">
          <a:avLst>
            <a:gd name="adj" fmla="val 50000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F6FC6">
                  <a:lumMod val="50000"/>
                </a:srgbClr>
              </a:solidFill>
            </a:rPr>
            <a:t>инвестиции</a:t>
          </a:r>
          <a:endParaRPr lang="ru-RU" sz="1600" b="1" dirty="0">
            <a:solidFill>
              <a:srgbClr val="0F6FC6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0.76991</cdr:x>
      <cdr:y>0.14103</cdr:y>
    </cdr:from>
    <cdr:to>
      <cdr:x>0.89805</cdr:x>
      <cdr:y>0.25241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6264696" y="792088"/>
          <a:ext cx="1042663" cy="625580"/>
        </a:xfrm>
        <a:prstGeom xmlns:a="http://schemas.openxmlformats.org/drawingml/2006/main" prst="wedgeRoundRectCallout">
          <a:avLst>
            <a:gd name="adj1" fmla="val -99223"/>
            <a:gd name="adj2" fmla="val 75916"/>
            <a:gd name="adj3" fmla="val 16667"/>
          </a:avLst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Запрет  на экспорт</a:t>
          </a:r>
          <a:endParaRPr lang="ru-RU" sz="14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B66738-33AB-4F40-84B4-8CB69637D8AD}" type="datetimeFigureOut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8FDF90-2701-40FC-B402-76E2799FF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E661C3-B2E5-466A-A5BF-240FEDF7B2A1}" type="datetimeFigureOut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7F9531-52AC-496F-AF7A-2AFB95D55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ru-RU"/>
              <a:t>© WJ Group</a:t>
            </a:r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6762" cy="3432175"/>
          </a:xfrm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© WJ Group</a:t>
            </a: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6762" cy="34321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© WJ Group</a:t>
            </a: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6762" cy="34321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4CA1-CB71-4DA7-BC89-E8FFDCA32D5A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F245-FD1B-4B7E-940D-0C2902A1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C6A9-4056-4FED-8618-66ACEC505210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3B8D-66A7-49D5-8ED4-990C105F2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7D91-6B33-4AB9-ADD7-2FDFF441D25F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28F4-D1F2-414B-958E-825A2184D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ProZerno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19900-C761-4A8E-9021-958EB387C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475-A609-4162-A896-9AB0DDDEC4C2}" type="datetime1">
              <a:rPr lang="ru-RU" smtClean="0"/>
              <a:pPr>
                <a:defRPr/>
              </a:pPr>
              <a:t>19.05.2011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57E7-2EF2-4282-A6AF-3252A9753EF9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9060-7E7A-405F-AC11-E73AF4849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33E0-C668-4BDA-8836-B03A58183D26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399B-C056-4593-8CC7-6C43EB6BF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FD50-67A5-46D8-A3AE-BDE7763E332D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6DDE0-B10A-4E37-ADCA-5C2729CF4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C056-C956-4EA6-9615-2D62F53AA8EB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F5A-1D91-4CC1-A240-76C40A0DF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4CC5-728D-42A4-A757-CEDB1CA4B5A0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0B3F-7399-49F4-99C1-BAC7BB9D9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0176-9B9C-4538-B9DC-C402F38BD305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2A5D-1F0B-48B9-8A29-26F164E1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CC71-0A87-4199-8015-E55225AD8631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DDEB-9667-46C5-9190-1AA3F0BD0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AD8C-ED84-4332-9140-2706F90E0D83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0F08-9B77-426F-9BE0-ECF59ACD4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4FB63">
                <a:alpha val="50000"/>
              </a:srgb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1D9101-D7E0-4500-A71F-B7AC719067E6}" type="datetime1">
              <a:rPr lang="ru-RU"/>
              <a:pPr>
                <a:defRPr/>
              </a:pPr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1E68B-2853-4E6B-9B09-BB2B93C47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5072098" cy="64294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3A4517"/>
                </a:solidFill>
              </a:rPr>
              <a:t>Зерновой Кавказ</a:t>
            </a:r>
            <a:endParaRPr lang="ru-RU" sz="4800" b="1" dirty="0">
              <a:solidFill>
                <a:srgbClr val="3A451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5661025"/>
            <a:ext cx="6400800" cy="6953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3A4517"/>
                </a:solidFill>
              </a:rPr>
              <a:t>Владимир Петриченко</a:t>
            </a:r>
            <a:endParaRPr lang="en-US" sz="2000" b="1" i="1" dirty="0" smtClean="0">
              <a:solidFill>
                <a:srgbClr val="3A4517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3A4517"/>
                </a:solidFill>
              </a:rPr>
              <a:t>Пятигорск, 19 мая 2011</a:t>
            </a:r>
            <a:endParaRPr lang="ru-RU" sz="2000" dirty="0">
              <a:solidFill>
                <a:srgbClr val="3A451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57158" y="1785926"/>
            <a:ext cx="8615714" cy="26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3A4517"/>
                </a:solidFill>
                <a:latin typeface="+mj-lt"/>
                <a:ea typeface="+mj-ea"/>
                <a:cs typeface="+mj-cs"/>
              </a:rPr>
              <a:t>Фундаментальный анализ рынка зерна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3A4517"/>
                </a:solidFill>
                <a:latin typeface="+mj-lt"/>
                <a:ea typeface="+mj-ea"/>
                <a:cs typeface="+mj-cs"/>
              </a:rPr>
              <a:t> и прогнозы его развития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взгляд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роЗерно_ит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3429000"/>
            <a:ext cx="3787860" cy="78581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384216"/>
                </a:solidFill>
              </a:rPr>
              <a:t>Россия: Национальные особенности сравнительного анализа</a:t>
            </a:r>
            <a:endParaRPr lang="ru-RU" sz="2200" dirty="0">
              <a:solidFill>
                <a:srgbClr val="38421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614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836712"/>
          <a:ext cx="8136905" cy="5016568"/>
        </p:xfrm>
        <a:graphic>
          <a:graphicData uri="http://schemas.openxmlformats.org/drawingml/2006/table">
            <a:tbl>
              <a:tblPr/>
              <a:tblGrid>
                <a:gridCol w="2839940"/>
                <a:gridCol w="1356151"/>
                <a:gridCol w="765826"/>
                <a:gridCol w="765826"/>
                <a:gridCol w="877510"/>
                <a:gridCol w="765826"/>
                <a:gridCol w="765826"/>
              </a:tblGrid>
              <a:tr h="412281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Валовые сборы зерна на фоне смены руководства регионов РФ, тыс.т 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Область, край, республика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Вступление в должность нового главы региона 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Изменение в 2010 г. к 2009 г.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Изменение в 2010 г. к 2009 г., 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Волгоградская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5 183,20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3 317,10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1498,8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-1 818,3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-54,82%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Красноярский край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2 154,60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2 377,90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2320,0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-57,9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-2,43%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Оренбургская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3 717,80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2 446,30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738,8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-1 707,5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-69,80%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Башкортостан 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4 533,00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2 930,80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781,0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-2 149,8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-73,35%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Дагестан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209,7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latin typeface="Arial"/>
                        </a:rPr>
                        <a:t>2,2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latin typeface="Arial"/>
                        </a:rPr>
                        <a:t>1,06%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Татарстан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5 742,50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4 441,80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661,1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-3 780,7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-85,12%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Ростовская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8 871,10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6 598,00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6573,2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-24,8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-0,38%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Свердловская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Ноябрь 2009 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630,2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549,2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-126,8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-18,76%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Тюменская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1 238,40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1 525,10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1232,1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-293,0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-19,21%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Ульяновская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1 128,70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1 144,30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273,0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-871,3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-76,14%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Челябинская область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1 688,00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1 453,50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677,6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-775,9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-53,38%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Чувашская Республика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-445,3 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-77,71%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357958"/>
            <a:ext cx="2895600" cy="34764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© </a:t>
            </a:r>
            <a:r>
              <a:rPr lang="en-US" dirty="0" err="1" smtClean="0"/>
              <a:t>ProZerno</a:t>
            </a:r>
            <a:endParaRPr lang="ru-RU" dirty="0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Россия: Национальные особенности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статистики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слайд   9 сентября 2010г.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Регионы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России: Динамика намолотов в уборку урожая 2010 г, тыс. т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23528" y="112474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5" descr="ПроЗерно_ит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Баланс зерна, млн.тонн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717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620713"/>
          <a:ext cx="8280918" cy="2160239"/>
        </p:xfrm>
        <a:graphic>
          <a:graphicData uri="http://schemas.openxmlformats.org/drawingml/2006/table">
            <a:tbl>
              <a:tblPr/>
              <a:tblGrid>
                <a:gridCol w="1440160"/>
                <a:gridCol w="1296144"/>
                <a:gridCol w="1008112"/>
                <a:gridCol w="1224136"/>
                <a:gridCol w="1224136"/>
                <a:gridCol w="1068658"/>
                <a:gridCol w="1019572"/>
              </a:tblGrid>
              <a:tr h="617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2009-2010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8313" y="4149725"/>
          <a:ext cx="8280918" cy="2160239"/>
        </p:xfrm>
        <a:graphic>
          <a:graphicData uri="http://schemas.openxmlformats.org/drawingml/2006/table">
            <a:tbl>
              <a:tblPr/>
              <a:tblGrid>
                <a:gridCol w="1440160"/>
                <a:gridCol w="1296144"/>
                <a:gridCol w="1008112"/>
                <a:gridCol w="1224136"/>
                <a:gridCol w="1224136"/>
                <a:gridCol w="1068658"/>
                <a:gridCol w="1019572"/>
              </a:tblGrid>
              <a:tr h="6172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 2010-2011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8313" y="3213100"/>
            <a:ext cx="8229600" cy="490538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 реальности собранный урожай оценивается не в 60,9 млн.т зерна, а существенно выше. Не менее – 67 млн.т. , это показал процесс выхода на рынок скрытого(неучтенного) зерна.</a:t>
            </a:r>
            <a:endParaRPr lang="ru-RU" i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Баланс зерна (прогноз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ПроЗерно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), млн.тонн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717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3140968"/>
            <a:ext cx="8229600" cy="490538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Чтобы закончить новый сезон на планке начальных запасов зерна даже при росте внутреннего потребления надо экспортировать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не менее – 17 млн.т зерна.</a:t>
            </a:r>
            <a:endParaRPr lang="ru-RU" sz="2000" i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620688"/>
          <a:ext cx="8280918" cy="2160239"/>
        </p:xfrm>
        <a:graphic>
          <a:graphicData uri="http://schemas.openxmlformats.org/drawingml/2006/table">
            <a:tbl>
              <a:tblPr/>
              <a:tblGrid>
                <a:gridCol w="1440160"/>
                <a:gridCol w="1296144"/>
                <a:gridCol w="1008112"/>
                <a:gridCol w="1224136"/>
                <a:gridCol w="1224136"/>
                <a:gridCol w="1068658"/>
                <a:gridCol w="1019572"/>
              </a:tblGrid>
              <a:tr h="6172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 2010-2011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4005064"/>
          <a:ext cx="8280920" cy="2426250"/>
        </p:xfrm>
        <a:graphic>
          <a:graphicData uri="http://schemas.openxmlformats.org/drawingml/2006/table">
            <a:tbl>
              <a:tblPr/>
              <a:tblGrid>
                <a:gridCol w="1980220"/>
                <a:gridCol w="1105837"/>
                <a:gridCol w="1028686"/>
                <a:gridCol w="1234423"/>
                <a:gridCol w="1028686"/>
                <a:gridCol w="925817"/>
                <a:gridCol w="977251"/>
              </a:tblGrid>
              <a:tr h="925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 2011-2012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животноводство (в сельхозпредприятиях)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922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267744" y="1556792"/>
            <a:ext cx="1224136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Кризис до засухи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21"/>
          <p:cNvGraphicFramePr/>
          <p:nvPr/>
        </p:nvGraphicFramePr>
        <p:xfrm>
          <a:off x="467544" y="764704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животноводство (в сельхозпредприятиях)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10244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267744" y="1700808"/>
            <a:ext cx="1224136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Кризис до засухи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21"/>
          <p:cNvGraphicFramePr/>
          <p:nvPr/>
        </p:nvGraphicFramePr>
        <p:xfrm>
          <a:off x="467544" y="764704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697439" cy="35976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Россия: конъюнктура внутреннего зернового рынка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17"/>
          <p:cNvGraphicFramePr/>
          <p:nvPr/>
        </p:nvGraphicFramePr>
        <p:xfrm>
          <a:off x="357158" y="428604"/>
          <a:ext cx="835824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697439" cy="35976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Россия: конъюнктура внутреннего зернового рынка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7"/>
          <p:cNvGraphicFramePr/>
          <p:nvPr/>
        </p:nvGraphicFramePr>
        <p:xfrm>
          <a:off x="539552" y="476672"/>
          <a:ext cx="8136903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360362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Цена запрета на экспорт зерна (отброшены на 2 года назад)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1434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539552" y="692696"/>
          <a:ext cx="8136903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8072494" cy="40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Россия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посевные площади зерновых культур, тыс.га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1520" y="714356"/>
          <a:ext cx="856895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467544" y="332656"/>
          <a:ext cx="8280919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World: Wheat &amp; Corn prices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CBOT / MATIF, $/t &amp; Euro/t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Объект 68"/>
          <p:cNvGraphicFramePr/>
          <p:nvPr/>
        </p:nvGraphicFramePr>
        <p:xfrm>
          <a:off x="357158" y="3357562"/>
          <a:ext cx="835824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66"/>
          <p:cNvGraphicFramePr/>
          <p:nvPr/>
        </p:nvGraphicFramePr>
        <p:xfrm>
          <a:off x="357158" y="500042"/>
          <a:ext cx="835824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World: Wheat prices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$/t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46"/>
          <p:cNvGraphicFramePr/>
          <p:nvPr/>
        </p:nvGraphicFramePr>
        <p:xfrm>
          <a:off x="611560" y="692696"/>
          <a:ext cx="7992887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70"/>
          <p:cNvGraphicFramePr/>
          <p:nvPr/>
        </p:nvGraphicFramePr>
        <p:xfrm>
          <a:off x="357158" y="285728"/>
          <a:ext cx="8358245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World: Wheat prices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SRW and HRW, $/t FOB US Gulf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variant 1 (normal)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23863" y="1073150"/>
          <a:ext cx="8172450" cy="4940300"/>
        </p:xfrm>
        <a:graphic>
          <a:graphicData uri="http://schemas.openxmlformats.org/presentationml/2006/ole">
            <p:oleObj spid="_x0000_s67586" name="Worksheet" r:id="rId4" imgW="8524980" imgH="5152935" progId="Excel.Sheet.8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8229600" cy="549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Россия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производство 3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масличных 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прогноз-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ПроЗерно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тыс.тонн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Объект 1"/>
          <p:cNvGraphicFramePr/>
          <p:nvPr/>
        </p:nvGraphicFramePr>
        <p:xfrm>
          <a:off x="285720" y="714356"/>
          <a:ext cx="8429683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dirty="0" smtClean="0"/>
              <a:t>© </a:t>
            </a:r>
            <a:r>
              <a:rPr lang="en-US" dirty="0" err="1" smtClean="0"/>
              <a:t>ProZerno</a:t>
            </a:r>
            <a:endParaRPr lang="ru-RU" dirty="0" smtClean="0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229600" cy="40003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Russia: production of </a:t>
            </a:r>
            <a:r>
              <a:rPr lang="en-US" sz="2400" b="1" dirty="0" err="1" smtClean="0"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sunseeds</a:t>
            </a:r>
            <a:r>
              <a:rPr lang="en-US" sz="2400" b="1" dirty="0" smtClean="0"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forecast for 2011</a:t>
            </a:r>
            <a:endParaRPr lang="ru-RU" sz="2400" b="1" dirty="0" smtClean="0">
              <a:solidFill>
                <a:srgbClr val="3A4517"/>
              </a:solidFill>
            </a:endParaRPr>
          </a:p>
        </p:txBody>
      </p:sp>
      <p:graphicFrame>
        <p:nvGraphicFramePr>
          <p:cNvPr id="6" name="Объект 1"/>
          <p:cNvGraphicFramePr/>
          <p:nvPr/>
        </p:nvGraphicFramePr>
        <p:xfrm>
          <a:off x="428596" y="714356"/>
          <a:ext cx="8286807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6" descr="ПроЗерно_ит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ProZerno</a:t>
            </a:r>
            <a:endParaRPr lang="ru-RU" dirty="0" smtClean="0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96752"/>
            <a:ext cx="7072362" cy="1857388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</a:t>
            </a:r>
            <a:br>
              <a:rPr lang="ru-RU" sz="5400" b="1" dirty="0" smtClean="0"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а впрочем: запрет на экспорт – это ошибка, которую надо признать, чтобы впредь не повторять</a:t>
            </a:r>
            <a:endParaRPr lang="ru-RU" sz="2800" b="1" dirty="0" smtClean="0">
              <a:solidFill>
                <a:srgbClr val="3A4517"/>
              </a:solidFill>
            </a:endParaRPr>
          </a:p>
        </p:txBody>
      </p:sp>
      <p:pic>
        <p:nvPicPr>
          <p:cNvPr id="5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71868" y="4643446"/>
            <a:ext cx="54292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rgbClr val="3A45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125009, г. Москва, ул. Воздвиженка, д. 4/7, стр.1</a:t>
            </a:r>
          </a:p>
          <a:p>
            <a:pPr lvl="0" algn="ctr"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+7 (495) 705 90 31</a:t>
            </a:r>
          </a:p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Email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petrichenko@rts.ru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роЗерно_ит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572008"/>
            <a:ext cx="3571900" cy="74101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8072494" cy="40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Россия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посевные площади озимых и яровых культур, тыс.га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714357"/>
          <a:ext cx="8358246" cy="566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8072494" cy="40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Россия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ход ярового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сева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зерновых культур, тыс.га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1"/>
          <p:cNvGraphicFramePr/>
          <p:nvPr/>
        </p:nvGraphicFramePr>
        <p:xfrm>
          <a:off x="500034" y="714356"/>
          <a:ext cx="8001055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43177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3300"/>
                </a:solidFill>
              </a:rPr>
              <a:t>Россия: Производство зерна, тыс.га, тыс.тонн и </a:t>
            </a:r>
            <a:r>
              <a:rPr lang="ru-RU" sz="2400" b="1" dirty="0" err="1" smtClean="0">
                <a:solidFill>
                  <a:srgbClr val="663300"/>
                </a:solidFill>
              </a:rPr>
              <a:t>ц</a:t>
            </a:r>
            <a:r>
              <a:rPr lang="ru-RU" sz="2400" b="1" dirty="0" smtClean="0">
                <a:solidFill>
                  <a:srgbClr val="663300"/>
                </a:solidFill>
              </a:rPr>
              <a:t>/га</a:t>
            </a: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150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"/>
          <p:cNvGraphicFramePr/>
          <p:nvPr/>
        </p:nvGraphicFramePr>
        <p:xfrm>
          <a:off x="179512" y="764704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(прогноз </a:t>
            </a: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ПроЗерно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апрель)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тыс.тонн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253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9" y="1052513"/>
          <a:ext cx="8352922" cy="4829624"/>
        </p:xfrm>
        <a:graphic>
          <a:graphicData uri="http://schemas.openxmlformats.org/drawingml/2006/table">
            <a:tbl>
              <a:tblPr/>
              <a:tblGrid>
                <a:gridCol w="1296141"/>
                <a:gridCol w="792088"/>
                <a:gridCol w="792088"/>
                <a:gridCol w="720080"/>
                <a:gridCol w="720080"/>
                <a:gridCol w="792088"/>
                <a:gridCol w="761592"/>
                <a:gridCol w="826255"/>
                <a:gridCol w="826255"/>
                <a:gridCol w="826255"/>
              </a:tblGrid>
              <a:tr h="720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2011 г. прогноз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Изменение в 2011 г. к 2010 г.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Изменение в 2011 г. к 2010г., 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47 698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45 006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49 390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63 765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61 740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41 508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55 145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15 791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18 154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15 663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23 148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17 881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Рожь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3 625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2 963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4 502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4 329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Тритикале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Овес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4 880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5 407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5 835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5 401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Просо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Гречиха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3 211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3 669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3 953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6 682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3 963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Рис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Зернобобовые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1 630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1 764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1 529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78 187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78 625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81 796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108 179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97 111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89 688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(прогноз </a:t>
            </a: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ПроЗерно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апрель)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тыс.тонн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539552" y="692696"/>
          <a:ext cx="813690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6477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Россия: </a:t>
            </a:r>
            <a:r>
              <a:rPr lang="ru-RU" sz="2000" b="1" dirty="0" smtClean="0"/>
              <a:t>наличие зерна по Росстату</a:t>
            </a:r>
            <a:br>
              <a:rPr lang="ru-RU" sz="2000" b="1" dirty="0" smtClean="0"/>
            </a:br>
            <a:r>
              <a:rPr lang="ru-RU" sz="2000" b="1" dirty="0" smtClean="0"/>
              <a:t>(с 2009 года без субъектов малого предпринимательства), тыс.т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39552" y="980728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6477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Россия: </a:t>
            </a:r>
            <a:r>
              <a:rPr lang="ru-RU" sz="2000" b="1" dirty="0" smtClean="0"/>
              <a:t>наличие зерна по Росстату</a:t>
            </a:r>
            <a:br>
              <a:rPr lang="ru-RU" sz="2000" b="1" dirty="0" smtClean="0"/>
            </a:br>
            <a:r>
              <a:rPr lang="ru-RU" sz="2000" b="1" dirty="0" smtClean="0"/>
              <a:t>(с 2009 года без субъектов малого предпринимательства)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</a:t>
            </a:r>
            <a:r>
              <a:rPr lang="en-US" dirty="0" err="1"/>
              <a:t>ProZerno</a:t>
            </a:r>
            <a:endParaRPr lang="ru-RU" dirty="0"/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539552" y="980728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4528</TotalTime>
  <Words>1217</Words>
  <Application>Microsoft Office PowerPoint</Application>
  <PresentationFormat>Экран (4:3)</PresentationFormat>
  <Paragraphs>498</Paragraphs>
  <Slides>28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Worksheet</vt:lpstr>
      <vt:lpstr>Зерновой Кавказ</vt:lpstr>
      <vt:lpstr>Слайд 2</vt:lpstr>
      <vt:lpstr>Слайд 3</vt:lpstr>
      <vt:lpstr>Слайд 4</vt:lpstr>
      <vt:lpstr>Россия: Производство зерна, тыс.га, тыс.тонн и ц/га</vt:lpstr>
      <vt:lpstr>Россия: Производство зерна (прогноз ПроЗерно апрель), тыс.тонн</vt:lpstr>
      <vt:lpstr>Россия: Производство зерна (прогноз ПроЗерно апрель), тыс.тонн</vt:lpstr>
      <vt:lpstr>Россия: наличие зерна по Росстату (с 2009 года без субъектов малого предпринимательства), тыс.т</vt:lpstr>
      <vt:lpstr>Россия: наличие зерна по Росстату (с 2009 года без субъектов малого предпринимательства)</vt:lpstr>
      <vt:lpstr>Россия: Национальные особенности сравнительного анализа</vt:lpstr>
      <vt:lpstr>Россия: Национальные особенности статистики слайд   9 сентября 2010г. Регионы России: Динамика намолотов в уборку урожая 2010 г, тыс. т</vt:lpstr>
      <vt:lpstr>Россия: Баланс зерна, млн.тонн</vt:lpstr>
      <vt:lpstr>Слайд 13</vt:lpstr>
      <vt:lpstr>Россия: Баланс зерна (прогноз ПроЗерно), млн.тонн</vt:lpstr>
      <vt:lpstr>Россия: животноводство (в сельхозпредприятиях) </vt:lpstr>
      <vt:lpstr>Россия: животноводство (в сельхозпредприятиях)</vt:lpstr>
      <vt:lpstr>Россия: конъюнктура внутреннего зернового рынка</vt:lpstr>
      <vt:lpstr>Россия: конъюнктура внутреннего зернового рынка</vt:lpstr>
      <vt:lpstr>Цена запрета на экспорт зерна (отброшены на 2 года назад)</vt:lpstr>
      <vt:lpstr>Слайд 20</vt:lpstr>
      <vt:lpstr>Слайд 21</vt:lpstr>
      <vt:lpstr>World: Wheat &amp; Corn prices CBOT / MATIF, $/t &amp; Euro/t</vt:lpstr>
      <vt:lpstr>World: Wheat prices , $/t</vt:lpstr>
      <vt:lpstr>Слайд 24</vt:lpstr>
      <vt:lpstr>World: Wheat prices SRW and HRW, $/t FOB US Gulf variant 1 (normal)</vt:lpstr>
      <vt:lpstr>Слайд 26</vt:lpstr>
      <vt:lpstr>Russia: production of sunseeds and forecast for 2011</vt:lpstr>
      <vt:lpstr>Спасибо за внимание   а впрочем: запрет на экспорт – это ошибка, которую надо признать, чтобы впредь не повторять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Владимир</cp:lastModifiedBy>
  <cp:revision>329</cp:revision>
  <dcterms:created xsi:type="dcterms:W3CDTF">2011-02-18T16:09:12Z</dcterms:created>
  <dcterms:modified xsi:type="dcterms:W3CDTF">2011-05-19T10:41:31Z</dcterms:modified>
</cp:coreProperties>
</file>